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56" r:id="rId2"/>
    <p:sldId id="257" r:id="rId3"/>
    <p:sldId id="258" r:id="rId4"/>
    <p:sldId id="259" r:id="rId5"/>
    <p:sldId id="260" r:id="rId6"/>
  </p:sldIdLst>
  <p:sldSz cx="12190413" cy="6859588"/>
  <p:notesSz cx="9944100" cy="68056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E0AF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240" autoAdjust="0"/>
    <p:restoredTop sz="94660"/>
  </p:normalViewPr>
  <p:slideViewPr>
    <p:cSldViewPr>
      <p:cViewPr varScale="1">
        <p:scale>
          <a:sx n="107" d="100"/>
          <a:sy n="107" d="100"/>
        </p:scale>
        <p:origin x="-906" y="-78"/>
      </p:cViewPr>
      <p:guideLst>
        <p:guide orient="horz" pos="2161"/>
        <p:guide pos="383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217488" y="812800"/>
            <a:ext cx="7124700" cy="4008438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r>
              <a:rPr lang="ru-RU" sz="1800" b="0" strike="noStrike" spc="-1">
                <a:solidFill>
                  <a:srgbClr val="000000"/>
                </a:solidFill>
                <a:latin typeface="Arial"/>
              </a:rPr>
              <a:t>Для перемещения страницы щёлкните мышью</a:t>
            </a:r>
          </a:p>
        </p:txBody>
      </p:sp>
      <p:sp>
        <p:nvSpPr>
          <p:cNvPr id="39" name="PlaceHolder 2"/>
          <p:cNvSpPr>
            <a:spLocks noGrp="1"/>
          </p:cNvSpPr>
          <p:nvPr>
            <p:ph type="body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r>
              <a:rPr lang="ru-RU" sz="2000" b="0" strike="noStrike" spc="-1">
                <a:latin typeface="Arial"/>
              </a:rPr>
              <a:t>Для правки формата примечаний щёлкните мышью</a:t>
            </a:r>
          </a:p>
        </p:txBody>
      </p:sp>
      <p:sp>
        <p:nvSpPr>
          <p:cNvPr id="40" name="PlaceHolder 3"/>
          <p:cNvSpPr>
            <a:spLocks noGrp="1"/>
          </p:cNvSpPr>
          <p:nvPr>
            <p:ph type="hdr"/>
          </p:nvPr>
        </p:nvSpPr>
        <p:spPr>
          <a:xfrm>
            <a:off x="0" y="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r>
              <a:rPr lang="ru-RU" sz="1400" b="0" strike="noStrike" spc="-1">
                <a:latin typeface="Times New Roman"/>
              </a:rPr>
              <a:t>&lt;верхний колонтитул&gt;</a:t>
            </a:r>
          </a:p>
        </p:txBody>
      </p:sp>
      <p:sp>
        <p:nvSpPr>
          <p:cNvPr id="41" name="PlaceHolder 4"/>
          <p:cNvSpPr>
            <a:spLocks noGrp="1"/>
          </p:cNvSpPr>
          <p:nvPr>
            <p:ph type="dt"/>
          </p:nvPr>
        </p:nvSpPr>
        <p:spPr>
          <a:xfrm>
            <a:off x="4278960" y="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 algn="r">
              <a:buNone/>
            </a:pPr>
            <a:r>
              <a:rPr lang="ru-RU" sz="1400" b="0" strike="noStrike" spc="-1">
                <a:latin typeface="Times New Roman"/>
              </a:rPr>
              <a:t>&lt;дата/время&gt;</a:t>
            </a:r>
          </a:p>
        </p:txBody>
      </p:sp>
      <p:sp>
        <p:nvSpPr>
          <p:cNvPr id="42" name="PlaceHolder 5"/>
          <p:cNvSpPr>
            <a:spLocks noGrp="1"/>
          </p:cNvSpPr>
          <p:nvPr>
            <p:ph type="ftr"/>
          </p:nvPr>
        </p:nvSpPr>
        <p:spPr>
          <a:xfrm>
            <a:off x="0" y="1015740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b">
            <a:noAutofit/>
          </a:bodyPr>
          <a:lstStyle/>
          <a:p>
            <a:r>
              <a:rPr lang="ru-RU" sz="1400" b="0" strike="noStrike" spc="-1">
                <a:latin typeface="Times New Roman"/>
              </a:rPr>
              <a:t>&lt;нижний колонтитул&gt;</a:t>
            </a:r>
          </a:p>
        </p:txBody>
      </p:sp>
      <p:sp>
        <p:nvSpPr>
          <p:cNvPr id="43" name="PlaceHolder 6"/>
          <p:cNvSpPr>
            <a:spLocks noGrp="1"/>
          </p:cNvSpPr>
          <p:nvPr>
            <p:ph type="sldNum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b">
            <a:noAutofit/>
          </a:bodyPr>
          <a:lstStyle/>
          <a:p>
            <a:pPr algn="r">
              <a:buNone/>
            </a:pPr>
            <a:fld id="{F02120C5-F441-4F8D-80CF-12C3BCDF65AA}" type="slidenum">
              <a:rPr lang="ru-RU" sz="1400" b="0" strike="noStrike" spc="-1">
                <a:latin typeface="Times New Roman"/>
              </a:rPr>
              <a:t>‹#›</a:t>
            </a:fld>
            <a:endParaRPr lang="ru-RU" sz="1400" b="0" strike="noStrike" spc="-1"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3338966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219075" y="812800"/>
            <a:ext cx="7119938" cy="4006850"/>
          </a:xfrm>
          <a:prstGeom prst="rect">
            <a:avLst/>
          </a:prstGeom>
          <a:ln w="0">
            <a:noFill/>
          </a:ln>
        </p:spPr>
      </p:sp>
      <p:sp>
        <p:nvSpPr>
          <p:cNvPr id="306" name="PlaceHolder 2"/>
          <p:cNvSpPr>
            <a:spLocks noGrp="1"/>
          </p:cNvSpPr>
          <p:nvPr>
            <p:ph type="body"/>
          </p:nvPr>
        </p:nvSpPr>
        <p:spPr>
          <a:xfrm>
            <a:off x="756000" y="5078520"/>
            <a:ext cx="6040080" cy="48034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2000" b="0" strike="noStrike" spc="-1">
              <a:latin typeface="Arial"/>
            </a:endParaRPr>
          </a:p>
        </p:txBody>
      </p:sp>
      <p:sp>
        <p:nvSpPr>
          <p:cNvPr id="307" name="CustomShape 3"/>
          <p:cNvSpPr/>
          <p:nvPr/>
        </p:nvSpPr>
        <p:spPr>
          <a:xfrm>
            <a:off x="4278960" y="10157400"/>
            <a:ext cx="3273120" cy="5266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b">
            <a:noAutofit/>
          </a:bodyPr>
          <a:lstStyle/>
          <a:p>
            <a:pPr algn="r">
              <a:lnSpc>
                <a:spcPct val="100000"/>
              </a:lnSpc>
              <a:buNone/>
            </a:pPr>
            <a:fld id="{934AFC3C-3772-4652-BF42-B601538A88E5}" type="slidenum">
              <a:rPr lang="ru-RU" sz="1400" b="0" strike="noStrike" spc="-1">
                <a:solidFill>
                  <a:srgbClr val="000000"/>
                </a:solidFill>
                <a:latin typeface="Times New Roman"/>
                <a:ea typeface="+mn-ea"/>
              </a:rPr>
              <a:t>1</a:t>
            </a:fld>
            <a:endParaRPr lang="ru-RU" sz="1400" b="0" strike="noStrike" spc="-1">
              <a:latin typeface="Arial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-8685213" y="4079875"/>
            <a:ext cx="19496088" cy="10969625"/>
          </a:xfrm>
          <a:prstGeom prst="rect">
            <a:avLst/>
          </a:prstGeom>
          <a:ln w="0">
            <a:noFill/>
          </a:ln>
        </p:spPr>
      </p:sp>
      <p:sp>
        <p:nvSpPr>
          <p:cNvPr id="309" name="PlaceHolder 2"/>
          <p:cNvSpPr>
            <a:spLocks noGrp="1"/>
          </p:cNvSpPr>
          <p:nvPr>
            <p:ph type="body"/>
          </p:nvPr>
        </p:nvSpPr>
        <p:spPr>
          <a:xfrm>
            <a:off x="994320" y="3274920"/>
            <a:ext cx="7934760" cy="2659680"/>
          </a:xfrm>
          <a:prstGeom prst="rect">
            <a:avLst/>
          </a:prstGeom>
          <a:noFill/>
          <a:ln w="0">
            <a:noFill/>
          </a:ln>
        </p:spPr>
        <p:txBody>
          <a:bodyPr lIns="95400" tIns="47520" rIns="95400" bIns="47520" anchor="t">
            <a:noAutofit/>
          </a:bodyPr>
          <a:lstStyle/>
          <a:p>
            <a:endParaRPr lang="ru-RU" sz="2000" b="0" strike="noStrike" spc="-1" dirty="0">
              <a:latin typeface="Arial"/>
            </a:endParaRPr>
          </a:p>
        </p:txBody>
      </p:sp>
      <p:sp>
        <p:nvSpPr>
          <p:cNvPr id="310" name="CustomShape 3"/>
          <p:cNvSpPr/>
          <p:nvPr/>
        </p:nvSpPr>
        <p:spPr>
          <a:xfrm>
            <a:off x="5632200" y="6463800"/>
            <a:ext cx="4287960" cy="321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5400" tIns="47520" rIns="95400" bIns="47520" anchor="b">
            <a:noAutofit/>
          </a:bodyPr>
          <a:lstStyle/>
          <a:p>
            <a:pPr algn="r">
              <a:lnSpc>
                <a:spcPct val="100000"/>
              </a:lnSpc>
              <a:buNone/>
            </a:pPr>
            <a:fld id="{CC9830DD-E373-4969-8586-67D5D2987748}" type="slidenum">
              <a:rPr lang="ru-RU" sz="1300" b="0" strike="noStrike" spc="-1">
                <a:solidFill>
                  <a:srgbClr val="000000"/>
                </a:solidFill>
                <a:latin typeface="Times New Roman"/>
                <a:ea typeface="+mn-ea"/>
              </a:rPr>
              <a:t>2</a:t>
            </a:fld>
            <a:endParaRPr lang="ru-RU" sz="1300" b="0" strike="noStrike" spc="-1">
              <a:latin typeface="Arial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-11390313" y="5067300"/>
            <a:ext cx="24260176" cy="13650913"/>
          </a:xfrm>
          <a:prstGeom prst="rect">
            <a:avLst/>
          </a:prstGeom>
          <a:ln w="0">
            <a:noFill/>
          </a:ln>
        </p:spPr>
      </p:sp>
      <p:sp>
        <p:nvSpPr>
          <p:cNvPr id="312" name="PlaceHolder 2"/>
          <p:cNvSpPr>
            <a:spLocks noGrp="1"/>
          </p:cNvSpPr>
          <p:nvPr>
            <p:ph type="body"/>
          </p:nvPr>
        </p:nvSpPr>
        <p:spPr>
          <a:xfrm>
            <a:off x="994320" y="3274920"/>
            <a:ext cx="7938360" cy="2663280"/>
          </a:xfrm>
          <a:prstGeom prst="rect">
            <a:avLst/>
          </a:prstGeom>
          <a:noFill/>
          <a:ln w="0">
            <a:noFill/>
          </a:ln>
        </p:spPr>
        <p:txBody>
          <a:bodyPr lIns="95400" tIns="47520" rIns="95400" bIns="47520" anchor="t">
            <a:noAutofit/>
          </a:bodyPr>
          <a:lstStyle/>
          <a:p>
            <a:endParaRPr lang="ru-RU" sz="2000" b="0" strike="noStrike" spc="-1" dirty="0">
              <a:latin typeface="Arial"/>
            </a:endParaRPr>
          </a:p>
        </p:txBody>
      </p:sp>
      <p:sp>
        <p:nvSpPr>
          <p:cNvPr id="313" name="CustomShape 3"/>
          <p:cNvSpPr/>
          <p:nvPr/>
        </p:nvSpPr>
        <p:spPr>
          <a:xfrm>
            <a:off x="5632200" y="6463800"/>
            <a:ext cx="4293000" cy="324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5400" tIns="47520" rIns="95400" bIns="47520" anchor="b">
            <a:noAutofit/>
          </a:bodyPr>
          <a:lstStyle/>
          <a:p>
            <a:pPr algn="r">
              <a:lnSpc>
                <a:spcPct val="100000"/>
              </a:lnSpc>
              <a:buNone/>
            </a:pPr>
            <a:fld id="{D6430BC1-7473-426B-8571-8DCC6FF6A3D5}" type="slidenum">
              <a:rPr lang="ru-RU" sz="1300" b="0" strike="noStrike" spc="-1">
                <a:solidFill>
                  <a:srgbClr val="000000"/>
                </a:solidFill>
                <a:latin typeface="+mn-lt"/>
                <a:ea typeface="DejaVu Sans"/>
              </a:rPr>
              <a:t>3</a:t>
            </a:fld>
            <a:endParaRPr lang="ru-RU" sz="1300" b="0" strike="noStrike" spc="-1">
              <a:latin typeface="Arial"/>
            </a:endParaRPr>
          </a:p>
        </p:txBody>
      </p:sp>
      <p:sp>
        <p:nvSpPr>
          <p:cNvPr id="314" name="CustomShape 4"/>
          <p:cNvSpPr/>
          <p:nvPr/>
        </p:nvSpPr>
        <p:spPr>
          <a:xfrm>
            <a:off x="0" y="0"/>
            <a:ext cx="4291560" cy="324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-11390313" y="5067300"/>
            <a:ext cx="24258588" cy="13650913"/>
          </a:xfrm>
          <a:prstGeom prst="rect">
            <a:avLst/>
          </a:prstGeom>
          <a:ln w="0">
            <a:noFill/>
          </a:ln>
        </p:spPr>
      </p:sp>
      <p:sp>
        <p:nvSpPr>
          <p:cNvPr id="316" name="PlaceHolder 2"/>
          <p:cNvSpPr>
            <a:spLocks noGrp="1"/>
          </p:cNvSpPr>
          <p:nvPr>
            <p:ph type="body"/>
          </p:nvPr>
        </p:nvSpPr>
        <p:spPr>
          <a:xfrm>
            <a:off x="994320" y="3274920"/>
            <a:ext cx="7935120" cy="2660040"/>
          </a:xfrm>
          <a:prstGeom prst="rect">
            <a:avLst/>
          </a:prstGeom>
          <a:noFill/>
          <a:ln w="0">
            <a:noFill/>
          </a:ln>
        </p:spPr>
        <p:txBody>
          <a:bodyPr lIns="95400" tIns="47520" rIns="95400" bIns="47520" anchor="t">
            <a:noAutofit/>
          </a:bodyPr>
          <a:lstStyle/>
          <a:p>
            <a:endParaRPr lang="ru-RU" sz="2000" b="0" strike="noStrike" spc="-1" dirty="0">
              <a:latin typeface="Arial"/>
            </a:endParaRPr>
          </a:p>
        </p:txBody>
      </p:sp>
      <p:sp>
        <p:nvSpPr>
          <p:cNvPr id="317" name="CustomShape 3"/>
          <p:cNvSpPr/>
          <p:nvPr/>
        </p:nvSpPr>
        <p:spPr>
          <a:xfrm>
            <a:off x="5632200" y="6463800"/>
            <a:ext cx="4289760" cy="321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5400" tIns="47520" rIns="95400" bIns="47520" anchor="b">
            <a:noAutofit/>
          </a:bodyPr>
          <a:lstStyle/>
          <a:p>
            <a:pPr algn="r">
              <a:lnSpc>
                <a:spcPct val="100000"/>
              </a:lnSpc>
              <a:buNone/>
            </a:pPr>
            <a:fld id="{9CD98A81-7904-4A4F-A16C-71E0618A1C85}" type="slidenum">
              <a:rPr lang="ru-RU" sz="1300" b="0" strike="noStrike" spc="-1">
                <a:solidFill>
                  <a:srgbClr val="000000"/>
                </a:solidFill>
                <a:latin typeface="+mn-lt"/>
                <a:ea typeface="DejaVu Sans"/>
              </a:rPr>
              <a:t>4</a:t>
            </a:fld>
            <a:endParaRPr lang="ru-RU" sz="1300" b="0" strike="noStrike" spc="-1">
              <a:latin typeface="Arial"/>
            </a:endParaRPr>
          </a:p>
        </p:txBody>
      </p:sp>
      <p:sp>
        <p:nvSpPr>
          <p:cNvPr id="318" name="CustomShape 4"/>
          <p:cNvSpPr/>
          <p:nvPr/>
        </p:nvSpPr>
        <p:spPr>
          <a:xfrm>
            <a:off x="0" y="0"/>
            <a:ext cx="4288320" cy="321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-11390313" y="5067300"/>
            <a:ext cx="24258588" cy="13650913"/>
          </a:xfrm>
          <a:prstGeom prst="rect">
            <a:avLst/>
          </a:prstGeom>
          <a:ln w="0">
            <a:noFill/>
          </a:ln>
        </p:spPr>
      </p:sp>
      <p:sp>
        <p:nvSpPr>
          <p:cNvPr id="320" name="PlaceHolder 2"/>
          <p:cNvSpPr>
            <a:spLocks noGrp="1"/>
          </p:cNvSpPr>
          <p:nvPr>
            <p:ph type="body"/>
          </p:nvPr>
        </p:nvSpPr>
        <p:spPr>
          <a:xfrm>
            <a:off x="994320" y="3274920"/>
            <a:ext cx="7935120" cy="2660040"/>
          </a:xfrm>
          <a:prstGeom prst="rect">
            <a:avLst/>
          </a:prstGeom>
          <a:noFill/>
          <a:ln w="0">
            <a:noFill/>
          </a:ln>
        </p:spPr>
        <p:txBody>
          <a:bodyPr lIns="95400" tIns="47520" rIns="95400" bIns="47520" anchor="t">
            <a:noAutofit/>
          </a:bodyPr>
          <a:lstStyle/>
          <a:p>
            <a:endParaRPr lang="ru-RU" sz="2000" b="0" strike="noStrike" spc="-1">
              <a:latin typeface="Arial"/>
            </a:endParaRPr>
          </a:p>
        </p:txBody>
      </p:sp>
      <p:sp>
        <p:nvSpPr>
          <p:cNvPr id="321" name="CustomShape 3"/>
          <p:cNvSpPr/>
          <p:nvPr/>
        </p:nvSpPr>
        <p:spPr>
          <a:xfrm>
            <a:off x="5632200" y="6463800"/>
            <a:ext cx="4289760" cy="321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5400" tIns="47520" rIns="95400" bIns="47520" anchor="b">
            <a:noAutofit/>
          </a:bodyPr>
          <a:lstStyle/>
          <a:p>
            <a:pPr algn="r">
              <a:lnSpc>
                <a:spcPct val="100000"/>
              </a:lnSpc>
              <a:buNone/>
            </a:pPr>
            <a:fld id="{A4C8869A-EFE2-4101-AB5F-5FEFE43C6135}" type="slidenum">
              <a:rPr lang="ru-RU" sz="1300" b="0" strike="noStrike" spc="-1">
                <a:solidFill>
                  <a:srgbClr val="000000"/>
                </a:solidFill>
                <a:latin typeface="+mn-lt"/>
                <a:ea typeface="DejaVu Sans"/>
              </a:rPr>
              <a:t>5</a:t>
            </a:fld>
            <a:endParaRPr lang="ru-RU" sz="1300" b="0" strike="noStrike" spc="-1">
              <a:latin typeface="Arial"/>
            </a:endParaRPr>
          </a:p>
        </p:txBody>
      </p:sp>
      <p:sp>
        <p:nvSpPr>
          <p:cNvPr id="322" name="CustomShape 4"/>
          <p:cNvSpPr/>
          <p:nvPr/>
        </p:nvSpPr>
        <p:spPr>
          <a:xfrm>
            <a:off x="0" y="0"/>
            <a:ext cx="4288320" cy="321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609480" y="273602"/>
            <a:ext cx="10970640" cy="1145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" name="PlaceHolder 2"/>
          <p:cNvSpPr>
            <a:spLocks noGrp="1"/>
          </p:cNvSpPr>
          <p:nvPr>
            <p:ph/>
          </p:nvPr>
        </p:nvSpPr>
        <p:spPr>
          <a:xfrm>
            <a:off x="609480" y="1604880"/>
            <a:ext cx="10970640" cy="18972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" name="PlaceHolder 3"/>
          <p:cNvSpPr>
            <a:spLocks noGrp="1"/>
          </p:cNvSpPr>
          <p:nvPr>
            <p:ph/>
          </p:nvPr>
        </p:nvSpPr>
        <p:spPr>
          <a:xfrm>
            <a:off x="609480" y="3682800"/>
            <a:ext cx="10970640" cy="18972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609480" y="273602"/>
            <a:ext cx="10970640" cy="1145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/>
          </p:nvPr>
        </p:nvSpPr>
        <p:spPr>
          <a:xfrm>
            <a:off x="609480" y="1604880"/>
            <a:ext cx="5353560" cy="18972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/>
          </p:nvPr>
        </p:nvSpPr>
        <p:spPr>
          <a:xfrm>
            <a:off x="6231240" y="1604880"/>
            <a:ext cx="5353560" cy="18972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9" name="PlaceHolder 4"/>
          <p:cNvSpPr>
            <a:spLocks noGrp="1"/>
          </p:cNvSpPr>
          <p:nvPr>
            <p:ph/>
          </p:nvPr>
        </p:nvSpPr>
        <p:spPr>
          <a:xfrm>
            <a:off x="609480" y="3682800"/>
            <a:ext cx="5353560" cy="18972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" name="PlaceHolder 5"/>
          <p:cNvSpPr>
            <a:spLocks noGrp="1"/>
          </p:cNvSpPr>
          <p:nvPr>
            <p:ph/>
          </p:nvPr>
        </p:nvSpPr>
        <p:spPr>
          <a:xfrm>
            <a:off x="6231240" y="3682800"/>
            <a:ext cx="5353560" cy="18972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609480" y="273602"/>
            <a:ext cx="10970640" cy="1145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/>
          </p:nvPr>
        </p:nvSpPr>
        <p:spPr>
          <a:xfrm>
            <a:off x="609480" y="1604880"/>
            <a:ext cx="3532320" cy="18972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/>
          </p:nvPr>
        </p:nvSpPr>
        <p:spPr>
          <a:xfrm>
            <a:off x="4318920" y="1604880"/>
            <a:ext cx="3532320" cy="18972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/>
          </p:nvPr>
        </p:nvSpPr>
        <p:spPr>
          <a:xfrm>
            <a:off x="8028000" y="1604880"/>
            <a:ext cx="3532320" cy="18972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5" name="PlaceHolder 5"/>
          <p:cNvSpPr>
            <a:spLocks noGrp="1"/>
          </p:cNvSpPr>
          <p:nvPr>
            <p:ph/>
          </p:nvPr>
        </p:nvSpPr>
        <p:spPr>
          <a:xfrm>
            <a:off x="609480" y="3682800"/>
            <a:ext cx="3532320" cy="18972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6" name="PlaceHolder 6"/>
          <p:cNvSpPr>
            <a:spLocks noGrp="1"/>
          </p:cNvSpPr>
          <p:nvPr>
            <p:ph/>
          </p:nvPr>
        </p:nvSpPr>
        <p:spPr>
          <a:xfrm>
            <a:off x="4318920" y="3682800"/>
            <a:ext cx="3532320" cy="18972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7" name="PlaceHolder 7"/>
          <p:cNvSpPr>
            <a:spLocks noGrp="1"/>
          </p:cNvSpPr>
          <p:nvPr>
            <p:ph/>
          </p:nvPr>
        </p:nvSpPr>
        <p:spPr>
          <a:xfrm>
            <a:off x="8028000" y="3682800"/>
            <a:ext cx="3532320" cy="18972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609480" y="273602"/>
            <a:ext cx="10970640" cy="1145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subTitle"/>
          </p:nvPr>
        </p:nvSpPr>
        <p:spPr>
          <a:xfrm>
            <a:off x="609480" y="1604882"/>
            <a:ext cx="10970640" cy="39780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609480" y="273602"/>
            <a:ext cx="10970640" cy="1145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/>
          </p:nvPr>
        </p:nvSpPr>
        <p:spPr>
          <a:xfrm>
            <a:off x="609480" y="1604882"/>
            <a:ext cx="10970640" cy="39780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609480" y="273602"/>
            <a:ext cx="10970640" cy="1145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" name="PlaceHolder 2"/>
          <p:cNvSpPr>
            <a:spLocks noGrp="1"/>
          </p:cNvSpPr>
          <p:nvPr>
            <p:ph/>
          </p:nvPr>
        </p:nvSpPr>
        <p:spPr>
          <a:xfrm>
            <a:off x="609480" y="1604882"/>
            <a:ext cx="5353560" cy="39780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" name="PlaceHolder 3"/>
          <p:cNvSpPr>
            <a:spLocks noGrp="1"/>
          </p:cNvSpPr>
          <p:nvPr>
            <p:ph/>
          </p:nvPr>
        </p:nvSpPr>
        <p:spPr>
          <a:xfrm>
            <a:off x="6231240" y="1604882"/>
            <a:ext cx="5353560" cy="39780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609480" y="273602"/>
            <a:ext cx="10970640" cy="1145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subTitle"/>
          </p:nvPr>
        </p:nvSpPr>
        <p:spPr>
          <a:xfrm>
            <a:off x="609480" y="273602"/>
            <a:ext cx="10970640" cy="5309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609480" y="273602"/>
            <a:ext cx="10970640" cy="1145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/>
          </p:nvPr>
        </p:nvSpPr>
        <p:spPr>
          <a:xfrm>
            <a:off x="609480" y="1604880"/>
            <a:ext cx="5353560" cy="18972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/>
          </p:nvPr>
        </p:nvSpPr>
        <p:spPr>
          <a:xfrm>
            <a:off x="6231240" y="1604882"/>
            <a:ext cx="5353560" cy="39780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" name="PlaceHolder 4"/>
          <p:cNvSpPr>
            <a:spLocks noGrp="1"/>
          </p:cNvSpPr>
          <p:nvPr>
            <p:ph/>
          </p:nvPr>
        </p:nvSpPr>
        <p:spPr>
          <a:xfrm>
            <a:off x="609480" y="3682800"/>
            <a:ext cx="5353560" cy="18972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609480" y="273602"/>
            <a:ext cx="10970640" cy="1145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" name="PlaceHolder 2"/>
          <p:cNvSpPr>
            <a:spLocks noGrp="1"/>
          </p:cNvSpPr>
          <p:nvPr>
            <p:ph/>
          </p:nvPr>
        </p:nvSpPr>
        <p:spPr>
          <a:xfrm>
            <a:off x="609480" y="1604882"/>
            <a:ext cx="5353560" cy="39780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" name="PlaceHolder 3"/>
          <p:cNvSpPr>
            <a:spLocks noGrp="1"/>
          </p:cNvSpPr>
          <p:nvPr>
            <p:ph/>
          </p:nvPr>
        </p:nvSpPr>
        <p:spPr>
          <a:xfrm>
            <a:off x="6231240" y="1604880"/>
            <a:ext cx="5353560" cy="18972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" name="PlaceHolder 4"/>
          <p:cNvSpPr>
            <a:spLocks noGrp="1"/>
          </p:cNvSpPr>
          <p:nvPr>
            <p:ph/>
          </p:nvPr>
        </p:nvSpPr>
        <p:spPr>
          <a:xfrm>
            <a:off x="6231240" y="3682800"/>
            <a:ext cx="5353560" cy="18972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609480" y="273602"/>
            <a:ext cx="10970640" cy="1145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" name="PlaceHolder 2"/>
          <p:cNvSpPr>
            <a:spLocks noGrp="1"/>
          </p:cNvSpPr>
          <p:nvPr>
            <p:ph/>
          </p:nvPr>
        </p:nvSpPr>
        <p:spPr>
          <a:xfrm>
            <a:off x="609480" y="1604880"/>
            <a:ext cx="5353560" cy="18972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" name="PlaceHolder 3"/>
          <p:cNvSpPr>
            <a:spLocks noGrp="1"/>
          </p:cNvSpPr>
          <p:nvPr>
            <p:ph/>
          </p:nvPr>
        </p:nvSpPr>
        <p:spPr>
          <a:xfrm>
            <a:off x="6231240" y="1604880"/>
            <a:ext cx="5353560" cy="18972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2" name="PlaceHolder 4"/>
          <p:cNvSpPr>
            <a:spLocks noGrp="1"/>
          </p:cNvSpPr>
          <p:nvPr>
            <p:ph/>
          </p:nvPr>
        </p:nvSpPr>
        <p:spPr>
          <a:xfrm>
            <a:off x="609480" y="3682800"/>
            <a:ext cx="10970640" cy="18972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609480" y="273602"/>
            <a:ext cx="10970640" cy="1145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r>
              <a:rPr lang="ru-RU" sz="1800" b="0" strike="noStrike" spc="-1">
                <a:solidFill>
                  <a:srgbClr val="000000"/>
                </a:solidFill>
                <a:latin typeface="Arial"/>
              </a:rPr>
              <a:t>Для правки текста заглавия щёлкните мышью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body"/>
          </p:nvPr>
        </p:nvSpPr>
        <p:spPr>
          <a:xfrm>
            <a:off x="609480" y="1604882"/>
            <a:ext cx="10970640" cy="39780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solidFill>
                  <a:srgbClr val="000000"/>
                </a:solidFill>
                <a:latin typeface="Arial"/>
              </a:rPr>
              <a:t>Для правки структуры щёлкните мышью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1800" b="0" strike="noStrike" spc="-1">
                <a:solidFill>
                  <a:srgbClr val="000000"/>
                </a:solidFill>
                <a:latin typeface="Arial"/>
              </a:rPr>
              <a:t>Второй уровень структуры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solidFill>
                  <a:srgbClr val="000000"/>
                </a:solidFill>
                <a:latin typeface="Arial"/>
              </a:rPr>
              <a:t>Третий уровень структуры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1800" b="0" strike="noStrike" spc="-1">
                <a:solidFill>
                  <a:srgbClr val="000000"/>
                </a:solidFill>
                <a:latin typeface="Arial"/>
              </a:rPr>
              <a:t>Четвёртый уровень структуры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0000"/>
                </a:solidFill>
                <a:latin typeface="Arial"/>
              </a:rPr>
              <a:t>Пятый уровень структуры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0000"/>
                </a:solidFill>
                <a:latin typeface="Arial"/>
              </a:rPr>
              <a:t>Шестой уровень структуры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0000"/>
                </a:solidFill>
                <a:latin typeface="Arial"/>
              </a:rPr>
              <a:t>Седьмой уровень структуры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/>
    <p:bodyStyle/>
    <p:otherStyle/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18" Type="http://schemas.openxmlformats.org/officeDocument/2006/relationships/image" Target="../media/image17.png"/><Relationship Id="rId3" Type="http://schemas.openxmlformats.org/officeDocument/2006/relationships/image" Target="../media/image2.png"/><Relationship Id="rId21" Type="http://schemas.openxmlformats.org/officeDocument/2006/relationships/image" Target="../media/image20.wmf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17" Type="http://schemas.openxmlformats.org/officeDocument/2006/relationships/image" Target="../media/image16.pn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15.png"/><Relationship Id="rId20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23" Type="http://schemas.openxmlformats.org/officeDocument/2006/relationships/image" Target="../media/image22.png"/><Relationship Id="rId10" Type="http://schemas.openxmlformats.org/officeDocument/2006/relationships/image" Target="../media/image9.png"/><Relationship Id="rId19" Type="http://schemas.openxmlformats.org/officeDocument/2006/relationships/image" Target="../media/image18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Relationship Id="rId22" Type="http://schemas.openxmlformats.org/officeDocument/2006/relationships/image" Target="../media/image21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28.png"/><Relationship Id="rId7" Type="http://schemas.openxmlformats.org/officeDocument/2006/relationships/image" Target="../media/image3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33.png"/><Relationship Id="rId7" Type="http://schemas.openxmlformats.org/officeDocument/2006/relationships/image" Target="../media/image3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Picture 2" descr="заставка-1"/>
          <p:cNvPicPr/>
          <p:nvPr/>
        </p:nvPicPr>
        <p:blipFill>
          <a:blip r:embed="rId3"/>
          <a:stretch/>
        </p:blipFill>
        <p:spPr>
          <a:xfrm>
            <a:off x="-114120" y="-71280"/>
            <a:ext cx="12303000" cy="6929280"/>
          </a:xfrm>
          <a:prstGeom prst="rect">
            <a:avLst/>
          </a:prstGeom>
          <a:ln w="9360">
            <a:noFill/>
          </a:ln>
        </p:spPr>
      </p:pic>
      <p:sp>
        <p:nvSpPr>
          <p:cNvPr id="45" name="CustomShape 1"/>
          <p:cNvSpPr/>
          <p:nvPr/>
        </p:nvSpPr>
        <p:spPr>
          <a:xfrm>
            <a:off x="1747792" y="2643842"/>
            <a:ext cx="8586743" cy="1891251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104760" tIns="52560" rIns="104760" bIns="5256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2900" b="1" strike="noStrike" spc="-1" dirty="0">
                <a:solidFill>
                  <a:srgbClr val="FFFF99"/>
                </a:solidFill>
                <a:latin typeface="Arial"/>
                <a:ea typeface="DejaVu Sans"/>
              </a:rPr>
              <a:t>Информационно-аналитические материалы  </a:t>
            </a:r>
            <a:endParaRPr lang="ru-RU" sz="2900" b="0" strike="noStrike" spc="-1" dirty="0">
              <a:latin typeface="Arial"/>
            </a:endParaRPr>
          </a:p>
          <a:p>
            <a:pPr algn="ctr">
              <a:lnSpc>
                <a:spcPct val="100000"/>
              </a:lnSpc>
              <a:buNone/>
            </a:pPr>
            <a:r>
              <a:rPr lang="ru-RU" sz="2900" b="1" strike="noStrike" spc="-1" dirty="0">
                <a:solidFill>
                  <a:srgbClr val="FFFF99"/>
                </a:solidFill>
                <a:latin typeface="Arial"/>
                <a:ea typeface="DejaVu Sans"/>
              </a:rPr>
              <a:t>(модель развития обстановки)</a:t>
            </a:r>
            <a:endParaRPr lang="ru-RU" sz="2900" b="0" strike="noStrike" spc="-1" dirty="0">
              <a:latin typeface="Arial"/>
            </a:endParaRPr>
          </a:p>
          <a:p>
            <a:pPr algn="ctr">
              <a:lnSpc>
                <a:spcPct val="100000"/>
              </a:lnSpc>
              <a:buNone/>
            </a:pPr>
            <a:r>
              <a:rPr lang="ru-RU" sz="2900" b="1" strike="noStrike" spc="-1" dirty="0">
                <a:solidFill>
                  <a:srgbClr val="FFFF99"/>
                </a:solidFill>
                <a:latin typeface="Arial"/>
                <a:ea typeface="DejaVu Sans"/>
              </a:rPr>
              <a:t>на территории Оренбургской области </a:t>
            </a:r>
            <a:endParaRPr lang="ru-RU" sz="2900" b="0" strike="noStrike" spc="-1" dirty="0">
              <a:latin typeface="Arial"/>
            </a:endParaRPr>
          </a:p>
          <a:p>
            <a:pPr algn="ctr">
              <a:lnSpc>
                <a:spcPct val="100000"/>
              </a:lnSpc>
              <a:buNone/>
            </a:pPr>
            <a:r>
              <a:rPr lang="ru-RU" sz="2900" b="1" strike="noStrike" spc="-1" dirty="0">
                <a:solidFill>
                  <a:srgbClr val="FFFF99"/>
                </a:solidFill>
                <a:latin typeface="Arial"/>
                <a:ea typeface="DejaVu Sans"/>
              </a:rPr>
              <a:t>на </a:t>
            </a:r>
            <a:r>
              <a:rPr lang="ru-RU" sz="2900" b="1" strike="noStrike" spc="-1" dirty="0" smtClean="0">
                <a:solidFill>
                  <a:srgbClr val="FFFF99"/>
                </a:solidFill>
                <a:latin typeface="Arial"/>
                <a:ea typeface="DejaVu Sans"/>
              </a:rPr>
              <a:t>29</a:t>
            </a:r>
            <a:r>
              <a:rPr lang="ru-RU" sz="2900" b="1" spc="-1" dirty="0" smtClean="0">
                <a:solidFill>
                  <a:srgbClr val="FFFF99"/>
                </a:solidFill>
                <a:latin typeface="Arial"/>
                <a:ea typeface="DejaVu Sans"/>
              </a:rPr>
              <a:t> января 2026</a:t>
            </a:r>
            <a:r>
              <a:rPr lang="ru-RU" sz="2900" b="1" strike="noStrike" spc="-1" dirty="0" smtClean="0">
                <a:solidFill>
                  <a:srgbClr val="FFFF99"/>
                </a:solidFill>
                <a:latin typeface="Arial"/>
                <a:ea typeface="DejaVu Sans"/>
              </a:rPr>
              <a:t> </a:t>
            </a:r>
            <a:r>
              <a:rPr lang="ru-RU" sz="2900" b="1" strike="noStrike" spc="-1" dirty="0">
                <a:solidFill>
                  <a:srgbClr val="FFFF99"/>
                </a:solidFill>
                <a:latin typeface="Arial"/>
                <a:ea typeface="DejaVu Sans"/>
              </a:rPr>
              <a:t>года </a:t>
            </a:r>
            <a:endParaRPr lang="ru-RU" sz="2900" b="0" strike="noStrike" spc="-1" dirty="0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Picture 170"/>
          <p:cNvPicPr/>
          <p:nvPr/>
        </p:nvPicPr>
        <p:blipFill>
          <a:blip r:embed="rId3"/>
          <a:srcRect l="14195" t="20283" r="29758" b="15871"/>
          <a:stretch/>
        </p:blipFill>
        <p:spPr>
          <a:xfrm>
            <a:off x="-360" y="906120"/>
            <a:ext cx="12189960" cy="5949360"/>
          </a:xfrm>
          <a:prstGeom prst="rect">
            <a:avLst/>
          </a:prstGeom>
          <a:ln w="9525">
            <a:noFill/>
          </a:ln>
        </p:spPr>
      </p:pic>
      <p:sp>
        <p:nvSpPr>
          <p:cNvPr id="159" name="CustomShape 28"/>
          <p:cNvSpPr/>
          <p:nvPr/>
        </p:nvSpPr>
        <p:spPr>
          <a:xfrm>
            <a:off x="1531358" y="3406322"/>
            <a:ext cx="2742544" cy="756436"/>
          </a:xfrm>
          <a:prstGeom prst="rect">
            <a:avLst/>
          </a:prstGeom>
          <a:solidFill>
            <a:srgbClr val="FFFFFF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68400" tIns="34200" rIns="68400" bIns="34200" anchor="t">
            <a:spAutoFit/>
          </a:bodyPr>
          <a:lstStyle/>
          <a:p>
            <a:pPr>
              <a:lnSpc>
                <a:spcPct val="100000"/>
              </a:lnSpc>
              <a:spcBef>
                <a:spcPts val="666"/>
              </a:spcBef>
              <a:buNone/>
            </a:pPr>
            <a:r>
              <a:rPr lang="ru-RU" sz="1100" b="1" spc="-1" dirty="0" smtClean="0">
                <a:solidFill>
                  <a:srgbClr val="3E0AFC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-</a:t>
            </a:r>
            <a:r>
              <a:rPr lang="ru-RU" sz="1100" b="1" spc="-1" dirty="0" smtClean="0">
                <a:solidFill>
                  <a:srgbClr val="3E0AFC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13</a:t>
            </a:r>
            <a:r>
              <a:rPr lang="ru-RU" sz="1100" b="1" spc="-1" dirty="0" smtClean="0">
                <a:solidFill>
                  <a:srgbClr val="3E0AFC"/>
                </a:solidFill>
                <a:latin typeface="Times New Roman" pitchFamily="18" charset="0"/>
                <a:ea typeface="DejaVu Sans"/>
                <a:cs typeface="Times New Roman" pitchFamily="18" charset="0"/>
              </a:rPr>
              <a:t>…-18</a:t>
            </a:r>
            <a:endParaRPr lang="ru-RU" sz="1100" b="1" spc="-1" dirty="0">
              <a:solidFill>
                <a:srgbClr val="2A3CE6"/>
              </a:solidFill>
              <a:latin typeface="Times New Roman" pitchFamily="18" charset="0"/>
              <a:ea typeface="DejaVu Sans"/>
              <a:cs typeface="Times New Roman" pitchFamily="18" charset="0"/>
            </a:endParaRPr>
          </a:p>
          <a:p>
            <a:pPr>
              <a:lnSpc>
                <a:spcPct val="100000"/>
              </a:lnSpc>
              <a:spcBef>
                <a:spcPts val="666"/>
              </a:spcBef>
              <a:buNone/>
            </a:pPr>
            <a:endParaRPr lang="ru-RU" sz="1100" b="0" strike="noStrike" spc="-1" dirty="0" smtClean="0">
              <a:latin typeface="Arial"/>
            </a:endParaRPr>
          </a:p>
          <a:p>
            <a:pPr>
              <a:lnSpc>
                <a:spcPct val="100000"/>
              </a:lnSpc>
              <a:spcBef>
                <a:spcPts val="666"/>
              </a:spcBef>
              <a:buNone/>
            </a:pPr>
            <a:r>
              <a:rPr lang="ru-RU" sz="1100" b="1" spc="-1" dirty="0" smtClean="0">
                <a:solidFill>
                  <a:srgbClr val="FF0000"/>
                </a:solidFill>
                <a:latin typeface="Times New Roman"/>
                <a:ea typeface="DejaVu Sans"/>
              </a:rPr>
              <a:t>-7</a:t>
            </a:r>
            <a:r>
              <a:rPr lang="ru-RU" sz="1100" b="1" strike="noStrike" spc="-1" dirty="0" smtClean="0">
                <a:solidFill>
                  <a:srgbClr val="FF0000"/>
                </a:solidFill>
                <a:latin typeface="Times New Roman"/>
                <a:ea typeface="DejaVu Sans"/>
              </a:rPr>
              <a:t>…-12</a:t>
            </a:r>
            <a:endParaRPr lang="ru-RU" sz="1100" b="0" strike="noStrike" spc="-1" dirty="0">
              <a:latin typeface="Arial"/>
            </a:endParaRPr>
          </a:p>
        </p:txBody>
      </p:sp>
      <p:sp>
        <p:nvSpPr>
          <p:cNvPr id="48" name="CustomShape 28"/>
          <p:cNvSpPr/>
          <p:nvPr/>
        </p:nvSpPr>
        <p:spPr>
          <a:xfrm>
            <a:off x="7331230" y="4870163"/>
            <a:ext cx="2900690" cy="756436"/>
          </a:xfrm>
          <a:prstGeom prst="rect">
            <a:avLst/>
          </a:prstGeom>
          <a:solidFill>
            <a:srgbClr val="FFFFFF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68400" tIns="34200" rIns="68400" bIns="34200" anchor="t">
            <a:spAutoFit/>
          </a:bodyPr>
          <a:lstStyle/>
          <a:p>
            <a:pPr>
              <a:lnSpc>
                <a:spcPct val="100000"/>
              </a:lnSpc>
              <a:spcBef>
                <a:spcPts val="666"/>
              </a:spcBef>
              <a:buNone/>
            </a:pPr>
            <a:r>
              <a:rPr lang="ru-RU" sz="1100" b="1" spc="-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1100" b="1" spc="-1" dirty="0" smtClean="0">
                <a:solidFill>
                  <a:srgbClr val="2A3CE6"/>
                </a:solidFill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ru-RU" sz="1100" b="1" spc="-1" dirty="0" smtClean="0">
                <a:solidFill>
                  <a:srgbClr val="2A3CE6"/>
                </a:solidFill>
                <a:latin typeface="Times New Roman" pitchFamily="18" charset="0"/>
                <a:cs typeface="Times New Roman" pitchFamily="18" charset="0"/>
              </a:rPr>
              <a:t>…-25</a:t>
            </a:r>
            <a:endParaRPr lang="ru-RU" sz="1100" b="1" spc="-1" dirty="0">
              <a:solidFill>
                <a:srgbClr val="2A3CE6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00000"/>
              </a:lnSpc>
              <a:spcBef>
                <a:spcPts val="666"/>
              </a:spcBef>
              <a:buNone/>
            </a:pPr>
            <a:endParaRPr lang="ru-RU" sz="1100" spc="-1" dirty="0"/>
          </a:p>
          <a:p>
            <a:pPr>
              <a:lnSpc>
                <a:spcPct val="100000"/>
              </a:lnSpc>
              <a:spcBef>
                <a:spcPts val="666"/>
              </a:spcBef>
              <a:buNone/>
            </a:pPr>
            <a:r>
              <a:rPr lang="ru-RU" sz="1100" b="1" spc="-1" dirty="0" smtClean="0">
                <a:solidFill>
                  <a:srgbClr val="FF0000"/>
                </a:solidFill>
                <a:latin typeface="Times New Roman"/>
              </a:rPr>
              <a:t>-</a:t>
            </a:r>
            <a:r>
              <a:rPr lang="ru-RU" sz="1100" b="1" spc="-1" dirty="0">
                <a:solidFill>
                  <a:srgbClr val="FF0000"/>
                </a:solidFill>
                <a:latin typeface="Times New Roman"/>
              </a:rPr>
              <a:t>7</a:t>
            </a:r>
            <a:r>
              <a:rPr lang="ru-RU" sz="1100" b="1" spc="-1" dirty="0" smtClean="0">
                <a:solidFill>
                  <a:srgbClr val="FF0000"/>
                </a:solidFill>
                <a:latin typeface="Times New Roman"/>
              </a:rPr>
              <a:t>…-12</a:t>
            </a:r>
            <a:endParaRPr lang="ru-RU" sz="1100" spc="-1" dirty="0"/>
          </a:p>
        </p:txBody>
      </p:sp>
      <p:sp>
        <p:nvSpPr>
          <p:cNvPr id="49" name="CustomShape 2"/>
          <p:cNvSpPr/>
          <p:nvPr/>
        </p:nvSpPr>
        <p:spPr>
          <a:xfrm>
            <a:off x="0" y="0"/>
            <a:ext cx="12189600" cy="908640"/>
          </a:xfrm>
          <a:prstGeom prst="rect">
            <a:avLst/>
          </a:prstGeom>
          <a:solidFill>
            <a:srgbClr val="25406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66240" tIns="33120" rIns="66240" bIns="33120" anchor="ctr">
            <a:noAutofit/>
          </a:bodyPr>
          <a:lstStyle/>
          <a:p>
            <a:pPr algn="ctr">
              <a:lnSpc>
                <a:spcPct val="100000"/>
              </a:lnSpc>
              <a:buNone/>
              <a:tabLst>
                <a:tab pos="5150880" algn="l"/>
              </a:tabLst>
            </a:pPr>
            <a:r>
              <a:rPr lang="ru-RU" sz="1900" b="0" strike="noStrike" spc="-1" dirty="0">
                <a:solidFill>
                  <a:srgbClr val="FFFFFF"/>
                </a:solidFill>
                <a:latin typeface="Arial"/>
                <a:ea typeface="DejaVu Sans"/>
              </a:rPr>
              <a:t>ЕЖЕДНЕВНЫЙ МЕТЕОРОЛОГИЧЕСКИЙ ПРОГНОЗ</a:t>
            </a:r>
            <a:endParaRPr lang="ru-RU" sz="1900" b="0" strike="noStrike" spc="-1" dirty="0">
              <a:latin typeface="Arial"/>
            </a:endParaRPr>
          </a:p>
          <a:p>
            <a:pPr algn="ctr">
              <a:lnSpc>
                <a:spcPct val="100000"/>
              </a:lnSpc>
              <a:buNone/>
              <a:tabLst>
                <a:tab pos="5150880" algn="l"/>
              </a:tabLst>
            </a:pPr>
            <a:r>
              <a:rPr lang="ru-RU" sz="1900" b="0" strike="noStrike" spc="-1" dirty="0">
                <a:solidFill>
                  <a:srgbClr val="FFFFFF"/>
                </a:solidFill>
                <a:latin typeface="Arial"/>
                <a:ea typeface="DejaVu Sans"/>
              </a:rPr>
              <a:t>НА ТЕРРИТОРИИ ОРЕНБУРГСКОЙ ОБЛАСТИ НА </a:t>
            </a:r>
            <a:r>
              <a:rPr lang="ru-RU" sz="1900" b="0" strike="noStrike" spc="-1" dirty="0" smtClean="0">
                <a:solidFill>
                  <a:srgbClr val="FFFFFF"/>
                </a:solidFill>
                <a:latin typeface="Arial"/>
                <a:ea typeface="DejaVu Sans"/>
              </a:rPr>
              <a:t>29.01.2026</a:t>
            </a:r>
            <a:endParaRPr lang="ru-RU" sz="1900" b="0" strike="noStrike" spc="-1" dirty="0">
              <a:latin typeface="Arial"/>
            </a:endParaRPr>
          </a:p>
        </p:txBody>
      </p:sp>
      <p:sp>
        <p:nvSpPr>
          <p:cNvPr id="50" name="Line 3"/>
          <p:cNvSpPr/>
          <p:nvPr/>
        </p:nvSpPr>
        <p:spPr>
          <a:xfrm flipV="1">
            <a:off x="3892320" y="4965840"/>
            <a:ext cx="3240" cy="30240"/>
          </a:xfrm>
          <a:prstGeom prst="line">
            <a:avLst/>
          </a:prstGeom>
          <a:ln w="9360">
            <a:solidFill>
              <a:srgbClr val="5B9BD5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51" name="Line 4"/>
          <p:cNvSpPr/>
          <p:nvPr/>
        </p:nvSpPr>
        <p:spPr>
          <a:xfrm flipV="1">
            <a:off x="2480760" y="4429082"/>
            <a:ext cx="1440" cy="31320"/>
          </a:xfrm>
          <a:prstGeom prst="line">
            <a:avLst/>
          </a:prstGeom>
          <a:ln w="9360">
            <a:solidFill>
              <a:srgbClr val="5B9BD5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grpSp>
        <p:nvGrpSpPr>
          <p:cNvPr id="52" name="Group 5"/>
          <p:cNvGrpSpPr/>
          <p:nvPr/>
        </p:nvGrpSpPr>
        <p:grpSpPr>
          <a:xfrm>
            <a:off x="4851360" y="4460760"/>
            <a:ext cx="465120" cy="595440"/>
            <a:chOff x="4851360" y="4460760"/>
            <a:chExt cx="465120" cy="595440"/>
          </a:xfrm>
        </p:grpSpPr>
        <p:sp>
          <p:nvSpPr>
            <p:cNvPr id="53" name="CustomShape 6"/>
            <p:cNvSpPr/>
            <p:nvPr/>
          </p:nvSpPr>
          <p:spPr>
            <a:xfrm>
              <a:off x="4887720" y="4563720"/>
              <a:ext cx="4680" cy="492480"/>
            </a:xfrm>
            <a:custGeom>
              <a:avLst/>
              <a:gdLst/>
              <a:ahLst/>
              <a:cxnLst/>
              <a:rect l="l" t="t" r="r" b="b"/>
              <a:pathLst>
                <a:path w="84" h="3001">
                  <a:moveTo>
                    <a:pt x="41" y="0"/>
                  </a:moveTo>
                  <a:lnTo>
                    <a:pt x="83" y="0"/>
                  </a:lnTo>
                  <a:lnTo>
                    <a:pt x="83" y="3000"/>
                  </a:lnTo>
                  <a:lnTo>
                    <a:pt x="0" y="3000"/>
                  </a:lnTo>
                  <a:lnTo>
                    <a:pt x="41" y="0"/>
                  </a:lnTo>
                </a:path>
              </a:pathLst>
            </a:custGeom>
            <a:gradFill rotWithShape="0">
              <a:gsLst>
                <a:gs pos="0">
                  <a:srgbClr val="999933"/>
                </a:gs>
                <a:gs pos="100000">
                  <a:srgbClr val="7A7A29"/>
                </a:gs>
              </a:gsLst>
              <a:lin ang="0"/>
            </a:gradFill>
            <a:ln w="936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pic>
          <p:nvPicPr>
            <p:cNvPr id="54" name="Picture 144" descr="флаг"/>
            <p:cNvPicPr/>
            <p:nvPr/>
          </p:nvPicPr>
          <p:blipFill>
            <a:blip r:embed="rId4"/>
            <a:stretch/>
          </p:blipFill>
          <p:spPr>
            <a:xfrm>
              <a:off x="4884120" y="4460760"/>
              <a:ext cx="399600" cy="306360"/>
            </a:xfrm>
            <a:prstGeom prst="rect">
              <a:avLst/>
            </a:prstGeom>
            <a:ln w="9360">
              <a:noFill/>
            </a:ln>
          </p:spPr>
        </p:pic>
        <p:sp>
          <p:nvSpPr>
            <p:cNvPr id="55" name="CustomShape 7"/>
            <p:cNvSpPr/>
            <p:nvPr/>
          </p:nvSpPr>
          <p:spPr>
            <a:xfrm>
              <a:off x="4851360" y="4581360"/>
              <a:ext cx="465120" cy="137520"/>
            </a:xfrm>
            <a:prstGeom prst="rect">
              <a:avLst/>
            </a:prstGeom>
            <a:noFill/>
            <a:ln w="1908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0" tIns="0" rIns="0" bIns="0" anchor="t">
              <a:spAutoFit/>
            </a:bodyPr>
            <a:lstStyle/>
            <a:p>
              <a:pPr algn="ctr">
                <a:lnSpc>
                  <a:spcPct val="100000"/>
                </a:lnSpc>
                <a:buNone/>
              </a:pPr>
              <a:r>
                <a:rPr lang="ru-RU" sz="900" b="1" strike="noStrike" spc="-1">
                  <a:solidFill>
                    <a:srgbClr val="FFFFFF"/>
                  </a:solidFill>
                  <a:latin typeface="Calibri"/>
                  <a:ea typeface="DejaVu Sans"/>
                </a:rPr>
                <a:t>ГУ</a:t>
              </a:r>
              <a:endParaRPr lang="ru-RU" sz="900" b="0" strike="noStrike" spc="-1">
                <a:latin typeface="Arial"/>
              </a:endParaRPr>
            </a:p>
          </p:txBody>
        </p:sp>
      </p:grpSp>
      <p:sp>
        <p:nvSpPr>
          <p:cNvPr id="56" name="CustomShape 9"/>
          <p:cNvSpPr/>
          <p:nvPr/>
        </p:nvSpPr>
        <p:spPr>
          <a:xfrm>
            <a:off x="-360" y="912242"/>
            <a:ext cx="8182080" cy="615311"/>
          </a:xfrm>
          <a:prstGeom prst="rect">
            <a:avLst/>
          </a:prstGeom>
          <a:solidFill>
            <a:schemeClr val="bg1">
              <a:alpha val="74000"/>
            </a:schemeClr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21680" tIns="60840" rIns="121680" bIns="60840" anchor="t">
            <a:spAutoFit/>
          </a:bodyPr>
          <a:lstStyle/>
          <a:p>
            <a:r>
              <a:rPr lang="ru-RU" sz="800" b="1" dirty="0"/>
              <a:t>Прогноз погоды по области на 29 января: ночь: </a:t>
            </a:r>
            <a:r>
              <a:rPr lang="ru-RU" sz="800" dirty="0"/>
              <a:t>переменная облачность, без существенных осадков, ветер южной четверти 4-9 м/с, местами в западных районах порывы 11-16 м/с, температура -13,-18°, местами в северных и восточных районах -20,-25°; </a:t>
            </a:r>
            <a:r>
              <a:rPr lang="ru-RU" sz="800" b="1" dirty="0"/>
              <a:t>день</a:t>
            </a:r>
            <a:r>
              <a:rPr lang="ru-RU" sz="800" dirty="0"/>
              <a:t>: переменная облачность, без существенных осадков, ветер южной четверти 4-9 м/с, местами в западных районах порывы 11-16 м/с, температура -7,-12</a:t>
            </a:r>
            <a:r>
              <a:rPr lang="ru-RU" sz="800" dirty="0" smtClean="0"/>
              <a:t>°.</a:t>
            </a:r>
          </a:p>
          <a:p>
            <a:r>
              <a:rPr lang="ru-RU" sz="800" b="1" i="1" dirty="0">
                <a:solidFill>
                  <a:srgbClr val="3E0AFC"/>
                </a:solidFill>
              </a:rPr>
              <a:t>Опасные и неблагоприятные метеорологические явления не прогнозируются.</a:t>
            </a:r>
            <a:endParaRPr lang="ru-RU" sz="800" b="1" i="1" dirty="0">
              <a:solidFill>
                <a:srgbClr val="3E0AFC"/>
              </a:solidFill>
            </a:endParaRPr>
          </a:p>
        </p:txBody>
      </p:sp>
      <p:sp>
        <p:nvSpPr>
          <p:cNvPr id="57" name="Line 24"/>
          <p:cNvSpPr/>
          <p:nvPr/>
        </p:nvSpPr>
        <p:spPr>
          <a:xfrm flipV="1">
            <a:off x="4391280" y="5990760"/>
            <a:ext cx="3240" cy="31320"/>
          </a:xfrm>
          <a:prstGeom prst="line">
            <a:avLst/>
          </a:prstGeom>
          <a:ln w="9360">
            <a:solidFill>
              <a:srgbClr val="5B9BD5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58" name="CustomShape 25"/>
          <p:cNvSpPr/>
          <p:nvPr/>
        </p:nvSpPr>
        <p:spPr>
          <a:xfrm>
            <a:off x="7785897" y="4437908"/>
            <a:ext cx="2354760" cy="352813"/>
          </a:xfrm>
          <a:prstGeom prst="rect">
            <a:avLst/>
          </a:prstGeom>
          <a:gradFill rotWithShape="0">
            <a:gsLst>
              <a:gs pos="0">
                <a:srgbClr val="BFD4FE"/>
              </a:gs>
              <a:gs pos="100000">
                <a:srgbClr val="E5EFFF"/>
              </a:gs>
            </a:gsLst>
            <a:lin ang="16200000"/>
          </a:gradFill>
          <a:ln>
            <a:solidFill>
              <a:srgbClr val="4A7EBB"/>
            </a:solidFill>
          </a:ln>
          <a:effectLst>
            <a:outerShdw blurRad="39960" dist="2016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/>
        </p:style>
        <p:txBody>
          <a:bodyPr lIns="59400" tIns="29880" rIns="59400" bIns="2988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900" b="0" strike="noStrike" spc="-1">
                <a:solidFill>
                  <a:srgbClr val="000000"/>
                </a:solidFill>
                <a:latin typeface="Calibri"/>
                <a:ea typeface="DejaVu Sans"/>
              </a:rPr>
              <a:t>Восточные районы</a:t>
            </a:r>
            <a:endParaRPr lang="ru-RU" sz="1900" b="0" strike="noStrike" spc="-1">
              <a:latin typeface="Arial"/>
            </a:endParaRPr>
          </a:p>
        </p:txBody>
      </p:sp>
      <p:sp>
        <p:nvSpPr>
          <p:cNvPr id="59" name="CustomShape 28"/>
          <p:cNvSpPr/>
          <p:nvPr/>
        </p:nvSpPr>
        <p:spPr>
          <a:xfrm>
            <a:off x="4443480" y="4549682"/>
            <a:ext cx="2735640" cy="756436"/>
          </a:xfrm>
          <a:prstGeom prst="rect">
            <a:avLst/>
          </a:prstGeom>
          <a:solidFill>
            <a:srgbClr val="FFFFFF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68400" tIns="34200" rIns="68400" bIns="34200" anchor="t">
            <a:spAutoFit/>
          </a:bodyPr>
          <a:lstStyle/>
          <a:p>
            <a:pPr>
              <a:lnSpc>
                <a:spcPct val="100000"/>
              </a:lnSpc>
              <a:spcBef>
                <a:spcPts val="666"/>
              </a:spcBef>
              <a:buNone/>
            </a:pPr>
            <a:r>
              <a:rPr lang="ru-RU" sz="1100" b="1" spc="-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1100" b="1" spc="-1" dirty="0" smtClean="0">
                <a:solidFill>
                  <a:srgbClr val="2A3CE6"/>
                </a:solidFill>
                <a:latin typeface="Times New Roman" pitchFamily="18" charset="0"/>
                <a:cs typeface="Times New Roman" pitchFamily="18" charset="0"/>
              </a:rPr>
              <a:t>13</a:t>
            </a:r>
            <a:r>
              <a:rPr lang="ru-RU" sz="1100" b="1" spc="-1" dirty="0" smtClean="0">
                <a:solidFill>
                  <a:srgbClr val="2A3CE6"/>
                </a:solidFill>
                <a:latin typeface="Times New Roman" pitchFamily="18" charset="0"/>
                <a:cs typeface="Times New Roman" pitchFamily="18" charset="0"/>
              </a:rPr>
              <a:t>…-18</a:t>
            </a:r>
            <a:endParaRPr lang="ru-RU" sz="1100" b="1" spc="-1" dirty="0">
              <a:solidFill>
                <a:srgbClr val="2A3CE6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00000"/>
              </a:lnSpc>
              <a:spcBef>
                <a:spcPts val="666"/>
              </a:spcBef>
              <a:buNone/>
            </a:pPr>
            <a:endParaRPr lang="ru-RU" sz="1100" spc="-1" dirty="0"/>
          </a:p>
          <a:p>
            <a:pPr>
              <a:lnSpc>
                <a:spcPct val="100000"/>
              </a:lnSpc>
              <a:spcBef>
                <a:spcPts val="666"/>
              </a:spcBef>
              <a:buNone/>
            </a:pPr>
            <a:r>
              <a:rPr lang="ru-RU" sz="1100" b="1" spc="-1" dirty="0" smtClean="0">
                <a:solidFill>
                  <a:srgbClr val="FF0000"/>
                </a:solidFill>
                <a:latin typeface="Times New Roman"/>
              </a:rPr>
              <a:t>-</a:t>
            </a:r>
            <a:r>
              <a:rPr lang="ru-RU" sz="1100" b="1" spc="-1" dirty="0">
                <a:solidFill>
                  <a:srgbClr val="FF0000"/>
                </a:solidFill>
                <a:latin typeface="Times New Roman"/>
              </a:rPr>
              <a:t>7</a:t>
            </a:r>
            <a:r>
              <a:rPr lang="ru-RU" sz="1100" b="1" spc="-1" dirty="0" smtClean="0">
                <a:solidFill>
                  <a:srgbClr val="FF0000"/>
                </a:solidFill>
                <a:latin typeface="Times New Roman"/>
              </a:rPr>
              <a:t>…-12</a:t>
            </a:r>
            <a:endParaRPr lang="ru-RU" sz="1100" spc="-1" dirty="0"/>
          </a:p>
        </p:txBody>
      </p:sp>
      <p:grpSp>
        <p:nvGrpSpPr>
          <p:cNvPr id="61" name="Группа 1"/>
          <p:cNvGrpSpPr/>
          <p:nvPr/>
        </p:nvGrpSpPr>
        <p:grpSpPr>
          <a:xfrm>
            <a:off x="8039520" y="858960"/>
            <a:ext cx="4174920" cy="3454920"/>
            <a:chOff x="8039520" y="858960"/>
            <a:chExt cx="4174920" cy="3454920"/>
          </a:xfrm>
        </p:grpSpPr>
        <p:grpSp>
          <p:nvGrpSpPr>
            <p:cNvPr id="62" name="Группа 205"/>
            <p:cNvGrpSpPr/>
            <p:nvPr/>
          </p:nvGrpSpPr>
          <p:grpSpPr>
            <a:xfrm>
              <a:off x="8039520" y="858960"/>
              <a:ext cx="4174920" cy="3454920"/>
              <a:chOff x="8039520" y="858960"/>
              <a:chExt cx="4174920" cy="3454920"/>
            </a:xfrm>
          </p:grpSpPr>
          <p:grpSp>
            <p:nvGrpSpPr>
              <p:cNvPr id="63" name="Группа 1"/>
              <p:cNvGrpSpPr/>
              <p:nvPr/>
            </p:nvGrpSpPr>
            <p:grpSpPr>
              <a:xfrm>
                <a:off x="8039520" y="858960"/>
                <a:ext cx="4174920" cy="3454920"/>
                <a:chOff x="8039520" y="858960"/>
                <a:chExt cx="4174920" cy="3454920"/>
              </a:xfrm>
            </p:grpSpPr>
            <p:grpSp>
              <p:nvGrpSpPr>
                <p:cNvPr id="64" name="Группа 187"/>
                <p:cNvGrpSpPr/>
                <p:nvPr/>
              </p:nvGrpSpPr>
              <p:grpSpPr>
                <a:xfrm>
                  <a:off x="8175960" y="3130560"/>
                  <a:ext cx="446040" cy="295200"/>
                  <a:chOff x="8175960" y="3130560"/>
                  <a:chExt cx="446040" cy="295200"/>
                </a:xfrm>
              </p:grpSpPr>
              <p:pic>
                <p:nvPicPr>
                  <p:cNvPr id="65" name="Picture 59" descr="7"/>
                  <p:cNvPicPr/>
                  <p:nvPr/>
                </p:nvPicPr>
                <p:blipFill>
                  <a:blip r:embed="rId5"/>
                  <a:stretch/>
                </p:blipFill>
                <p:spPr>
                  <a:xfrm>
                    <a:off x="8211960" y="3130560"/>
                    <a:ext cx="410040" cy="250920"/>
                  </a:xfrm>
                  <a:prstGeom prst="rect">
                    <a:avLst/>
                  </a:prstGeom>
                  <a:ln w="9525">
                    <a:noFill/>
                  </a:ln>
                </p:spPr>
              </p:pic>
              <p:pic>
                <p:nvPicPr>
                  <p:cNvPr id="66" name="Picture 1469"/>
                  <p:cNvPicPr/>
                  <p:nvPr/>
                </p:nvPicPr>
                <p:blipFill>
                  <a:blip r:embed="rId6"/>
                  <a:stretch/>
                </p:blipFill>
                <p:spPr>
                  <a:xfrm>
                    <a:off x="8175960" y="3256560"/>
                    <a:ext cx="439920" cy="169200"/>
                  </a:xfrm>
                  <a:prstGeom prst="rect">
                    <a:avLst/>
                  </a:prstGeom>
                  <a:ln w="9525">
                    <a:noFill/>
                  </a:ln>
                </p:spPr>
              </p:pic>
            </p:grpSp>
            <p:sp>
              <p:nvSpPr>
                <p:cNvPr id="67" name="Picture 1469"/>
                <p:cNvSpPr/>
                <p:nvPr/>
              </p:nvSpPr>
              <p:spPr>
                <a:xfrm>
                  <a:off x="8296200" y="3592800"/>
                  <a:ext cx="492840" cy="26892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</p:sp>
            <p:pic>
              <p:nvPicPr>
                <p:cNvPr id="68" name="Picture 173"/>
                <p:cNvPicPr/>
                <p:nvPr/>
              </p:nvPicPr>
              <p:blipFill>
                <a:blip r:embed="rId7"/>
                <a:stretch/>
              </p:blipFill>
              <p:spPr>
                <a:xfrm>
                  <a:off x="8182440" y="3121200"/>
                  <a:ext cx="444600" cy="292320"/>
                </a:xfrm>
                <a:prstGeom prst="rect">
                  <a:avLst/>
                </a:prstGeom>
                <a:ln w="9525">
                  <a:noFill/>
                </a:ln>
              </p:spPr>
            </p:pic>
            <p:pic>
              <p:nvPicPr>
                <p:cNvPr id="69" name="Picture 173"/>
                <p:cNvPicPr/>
                <p:nvPr/>
              </p:nvPicPr>
              <p:blipFill>
                <a:blip r:embed="rId7"/>
                <a:stretch/>
              </p:blipFill>
              <p:spPr>
                <a:xfrm>
                  <a:off x="8221680" y="3149280"/>
                  <a:ext cx="444600" cy="292320"/>
                </a:xfrm>
                <a:prstGeom prst="rect">
                  <a:avLst/>
                </a:prstGeom>
                <a:ln w="9525">
                  <a:noFill/>
                </a:ln>
              </p:spPr>
            </p:pic>
            <p:sp>
              <p:nvSpPr>
                <p:cNvPr id="70" name="Rectangle 7"/>
                <p:cNvSpPr/>
                <p:nvPr/>
              </p:nvSpPr>
              <p:spPr>
                <a:xfrm>
                  <a:off x="8203320" y="878760"/>
                  <a:ext cx="4011120" cy="3435120"/>
                </a:xfrm>
                <a:prstGeom prst="rect">
                  <a:avLst/>
                </a:prstGeom>
                <a:solidFill>
                  <a:srgbClr val="FFFFFF"/>
                </a:solidFill>
                <a:ln w="9525">
                  <a:solidFill>
                    <a:srgbClr val="000000"/>
                  </a:solidFill>
                  <a:miter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</p:sp>
            <p:sp>
              <p:nvSpPr>
                <p:cNvPr id="71" name="Picture 236"/>
                <p:cNvSpPr/>
                <p:nvPr/>
              </p:nvSpPr>
              <p:spPr>
                <a:xfrm>
                  <a:off x="10541160" y="3111840"/>
                  <a:ext cx="443520" cy="22644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</p:sp>
            <p:grpSp>
              <p:nvGrpSpPr>
                <p:cNvPr id="72" name="Группа 143"/>
                <p:cNvGrpSpPr/>
                <p:nvPr/>
              </p:nvGrpSpPr>
              <p:grpSpPr>
                <a:xfrm>
                  <a:off x="8039520" y="974880"/>
                  <a:ext cx="4026600" cy="2722680"/>
                  <a:chOff x="8039520" y="974880"/>
                  <a:chExt cx="4026600" cy="2722680"/>
                </a:xfrm>
              </p:grpSpPr>
              <p:sp>
                <p:nvSpPr>
                  <p:cNvPr id="73" name="Picture 213"/>
                  <p:cNvSpPr/>
                  <p:nvPr/>
                </p:nvSpPr>
                <p:spPr>
                  <a:xfrm>
                    <a:off x="10493280" y="2065680"/>
                    <a:ext cx="426960" cy="29628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  <p:sp>
                <p:nvSpPr>
                  <p:cNvPr id="74" name="Text Box 624"/>
                  <p:cNvSpPr/>
                  <p:nvPr/>
                </p:nvSpPr>
                <p:spPr>
                  <a:xfrm>
                    <a:off x="8569080" y="3235320"/>
                    <a:ext cx="1621080" cy="165600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noFill/>
                  </a:ln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  <p:txBody>
                  <a:bodyPr lIns="90000" tIns="45000" rIns="90000" bIns="45000" anchor="t">
                    <a:noAutofit/>
                  </a:bodyPr>
                  <a:lstStyle/>
                  <a:p>
                    <a:pPr algn="ctr">
                      <a:lnSpc>
                        <a:spcPct val="100000"/>
                      </a:lnSpc>
                      <a:buNone/>
                    </a:pPr>
                    <a:r>
                      <a:rPr lang="ru-RU" sz="800" b="0" strike="noStrike" spc="-1">
                        <a:solidFill>
                          <a:srgbClr val="000000"/>
                        </a:solidFill>
                        <a:latin typeface="Arial"/>
                        <a:ea typeface="DejaVu Sans"/>
                      </a:rPr>
                      <a:t>  небольшой дождь</a:t>
                    </a:r>
                    <a:endParaRPr lang="ru-RU" sz="800" b="0" strike="noStrike" spc="-1">
                      <a:latin typeface="Arial"/>
                    </a:endParaRPr>
                  </a:p>
                </p:txBody>
              </p:sp>
              <p:sp>
                <p:nvSpPr>
                  <p:cNvPr id="75" name="Прямоугольник 61"/>
                  <p:cNvSpPr/>
                  <p:nvPr/>
                </p:nvSpPr>
                <p:spPr>
                  <a:xfrm>
                    <a:off x="8229960" y="974880"/>
                    <a:ext cx="1760760" cy="21204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  <p:txBody>
                  <a:bodyPr lIns="90000" tIns="45000" rIns="90000" bIns="45000" anchor="t">
                    <a:spAutoFit/>
                  </a:bodyPr>
                  <a:lstStyle/>
                  <a:p>
                    <a:pPr algn="ctr">
                      <a:lnSpc>
                        <a:spcPct val="100000"/>
                      </a:lnSpc>
                      <a:spcBef>
                        <a:spcPts val="400"/>
                      </a:spcBef>
                      <a:buNone/>
                    </a:pPr>
                    <a:r>
                      <a:rPr lang="ru-RU" sz="800" b="1" strike="noStrike" spc="-1">
                        <a:solidFill>
                          <a:srgbClr val="FF0000"/>
                        </a:solidFill>
                        <a:latin typeface="Arial"/>
                        <a:ea typeface="DejaVu Sans"/>
                      </a:rPr>
                      <a:t>-8</a:t>
                    </a:r>
                    <a:r>
                      <a:rPr lang="en-US" sz="800" b="1" strike="noStrike" spc="-1">
                        <a:solidFill>
                          <a:srgbClr val="FF0000"/>
                        </a:solidFill>
                        <a:latin typeface="Arial"/>
                        <a:ea typeface="DejaVu Sans"/>
                      </a:rPr>
                      <a:t>º</a:t>
                    </a:r>
                    <a:r>
                      <a:rPr lang="ru-RU" sz="800" b="1" strike="noStrike" spc="-1">
                        <a:solidFill>
                          <a:srgbClr val="FF0000"/>
                        </a:solidFill>
                        <a:latin typeface="Arial"/>
                        <a:ea typeface="DejaVu Sans"/>
                      </a:rPr>
                      <a:t>С     </a:t>
                    </a:r>
                    <a:r>
                      <a:rPr lang="ru-RU" sz="800" b="0" strike="noStrike" spc="-1">
                        <a:solidFill>
                          <a:srgbClr val="000000"/>
                        </a:solidFill>
                        <a:latin typeface="Arial"/>
                        <a:ea typeface="DejaVu Sans"/>
                      </a:rPr>
                      <a:t>    температура днем</a:t>
                    </a:r>
                    <a:endParaRPr lang="ru-RU" sz="800" b="0" strike="noStrike" spc="-1">
                      <a:latin typeface="Arial"/>
                    </a:endParaRPr>
                  </a:p>
                </p:txBody>
              </p:sp>
              <p:sp>
                <p:nvSpPr>
                  <p:cNvPr id="76" name="Прямоугольник 62"/>
                  <p:cNvSpPr/>
                  <p:nvPr/>
                </p:nvSpPr>
                <p:spPr>
                  <a:xfrm>
                    <a:off x="8039520" y="1189080"/>
                    <a:ext cx="2046960" cy="21204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  <p:txBody>
                  <a:bodyPr lIns="90000" tIns="45000" rIns="90000" bIns="45000" anchor="t">
                    <a:spAutoFit/>
                  </a:bodyPr>
                  <a:lstStyle/>
                  <a:p>
                    <a:pPr algn="ctr">
                      <a:lnSpc>
                        <a:spcPct val="100000"/>
                      </a:lnSpc>
                      <a:spcBef>
                        <a:spcPts val="400"/>
                      </a:spcBef>
                      <a:buNone/>
                    </a:pPr>
                    <a:r>
                      <a:rPr lang="ru-RU" sz="800" b="1" strike="noStrike" spc="-1" dirty="0">
                        <a:solidFill>
                          <a:srgbClr val="2A3CE6"/>
                        </a:solidFill>
                        <a:latin typeface="Arial"/>
                        <a:ea typeface="DejaVu Sans"/>
                      </a:rPr>
                      <a:t>+13°С  </a:t>
                    </a:r>
                    <a:r>
                      <a:rPr lang="en-US" sz="800" b="1" strike="noStrike" spc="-1" dirty="0">
                        <a:solidFill>
                          <a:srgbClr val="2A3CE6"/>
                        </a:solidFill>
                        <a:latin typeface="Arial"/>
                        <a:ea typeface="DejaVu Sans"/>
                      </a:rPr>
                      <a:t> </a:t>
                    </a:r>
                    <a:r>
                      <a:rPr lang="ru-RU" sz="800" b="0" strike="noStrike" spc="-1" dirty="0">
                        <a:solidFill>
                          <a:srgbClr val="000000"/>
                        </a:solidFill>
                        <a:latin typeface="Arial"/>
                        <a:ea typeface="DejaVu Sans"/>
                      </a:rPr>
                      <a:t>    температура ночью</a:t>
                    </a:r>
                    <a:endParaRPr lang="ru-RU" sz="800" b="0" strike="noStrike" spc="-1" dirty="0">
                      <a:latin typeface="Arial"/>
                    </a:endParaRPr>
                  </a:p>
                </p:txBody>
              </p:sp>
              <p:sp>
                <p:nvSpPr>
                  <p:cNvPr id="77" name="Line 246"/>
                  <p:cNvSpPr/>
                  <p:nvPr/>
                </p:nvSpPr>
                <p:spPr>
                  <a:xfrm>
                    <a:off x="8236800" y="1514880"/>
                    <a:ext cx="529200" cy="360"/>
                  </a:xfrm>
                  <a:prstGeom prst="line">
                    <a:avLst/>
                  </a:prstGeom>
                  <a:ln w="38100">
                    <a:solidFill>
                      <a:srgbClr val="0000FF"/>
                    </a:solidFill>
                    <a:round/>
                    <a:tailEnd type="triangle" w="med" len="med"/>
                  </a:ln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  <p:sp>
                <p:nvSpPr>
                  <p:cNvPr id="78" name="Rectangle 482"/>
                  <p:cNvSpPr/>
                  <p:nvPr/>
                </p:nvSpPr>
                <p:spPr>
                  <a:xfrm>
                    <a:off x="8641080" y="1363320"/>
                    <a:ext cx="1206360" cy="21276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  <p:txBody>
                  <a:bodyPr lIns="90360" tIns="45360" rIns="90360" bIns="45360" anchor="t">
                    <a:spAutoFit/>
                  </a:bodyPr>
                  <a:lstStyle/>
                  <a:p>
                    <a:pPr algn="ctr">
                      <a:lnSpc>
                        <a:spcPct val="100000"/>
                      </a:lnSpc>
                      <a:buNone/>
                    </a:pPr>
                    <a:r>
                      <a:rPr lang="ru-RU" sz="800" b="0" strike="noStrike" spc="-1">
                        <a:solidFill>
                          <a:srgbClr val="000000"/>
                        </a:solidFill>
                        <a:latin typeface="Arial"/>
                        <a:ea typeface="DejaVu Sans"/>
                      </a:rPr>
                      <a:t>  направление ветра</a:t>
                    </a:r>
                    <a:endParaRPr lang="ru-RU" sz="800" b="0" strike="noStrike" spc="-1">
                      <a:latin typeface="Arial"/>
                    </a:endParaRPr>
                  </a:p>
                </p:txBody>
              </p:sp>
              <p:sp>
                <p:nvSpPr>
                  <p:cNvPr id="79" name="Oval 247"/>
                  <p:cNvSpPr/>
                  <p:nvPr/>
                </p:nvSpPr>
                <p:spPr>
                  <a:xfrm>
                    <a:off x="8341560" y="1398600"/>
                    <a:ext cx="291240" cy="250920"/>
                  </a:xfrm>
                  <a:prstGeom prst="ellipse">
                    <a:avLst/>
                  </a:prstGeom>
                  <a:solidFill>
                    <a:srgbClr val="FFFF00"/>
                  </a:solidFill>
                  <a:ln w="9525">
                    <a:solidFill>
                      <a:srgbClr val="000000"/>
                    </a:solidFill>
                    <a:round/>
                  </a:ln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  <p:txBody>
                  <a:bodyPr wrap="none" lIns="71640" tIns="36000" rIns="71640" bIns="36000" anchor="ctr">
                    <a:noAutofit/>
                  </a:bodyPr>
                  <a:lstStyle/>
                  <a:p>
                    <a:pPr algn="ctr">
                      <a:lnSpc>
                        <a:spcPct val="100000"/>
                      </a:lnSpc>
                      <a:buNone/>
                    </a:pPr>
                    <a:r>
                      <a:rPr lang="ru-RU" sz="800" b="1" strike="noStrike" spc="-1">
                        <a:solidFill>
                          <a:srgbClr val="000000"/>
                        </a:solidFill>
                        <a:latin typeface="Calibri"/>
                        <a:ea typeface="DejaVu Sans"/>
                      </a:rPr>
                      <a:t>15</a:t>
                    </a:r>
                    <a:endParaRPr lang="ru-RU" sz="800" b="0" strike="noStrike" spc="-1">
                      <a:latin typeface="Arial"/>
                    </a:endParaRPr>
                  </a:p>
                </p:txBody>
              </p:sp>
              <p:sp>
                <p:nvSpPr>
                  <p:cNvPr id="80" name="Rectangle 482"/>
                  <p:cNvSpPr/>
                  <p:nvPr/>
                </p:nvSpPr>
                <p:spPr>
                  <a:xfrm>
                    <a:off x="8713080" y="1435320"/>
                    <a:ext cx="1009080" cy="21276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  <p:txBody>
                  <a:bodyPr lIns="90360" tIns="45360" rIns="90360" bIns="45360" anchor="t">
                    <a:spAutoFit/>
                  </a:bodyPr>
                  <a:lstStyle/>
                  <a:p>
                    <a:pPr algn="ctr">
                      <a:lnSpc>
                        <a:spcPct val="100000"/>
                      </a:lnSpc>
                      <a:buNone/>
                    </a:pPr>
                    <a:r>
                      <a:rPr lang="ru-RU" sz="800" b="0" strike="noStrike" spc="-1">
                        <a:solidFill>
                          <a:srgbClr val="000000"/>
                        </a:solidFill>
                        <a:latin typeface="Arial"/>
                        <a:ea typeface="DejaVu Sans"/>
                      </a:rPr>
                      <a:t> скорость </a:t>
                    </a:r>
                    <a:endParaRPr lang="ru-RU" sz="800" b="0" strike="noStrike" spc="-1">
                      <a:latin typeface="Arial"/>
                    </a:endParaRPr>
                  </a:p>
                </p:txBody>
              </p:sp>
              <p:sp>
                <p:nvSpPr>
                  <p:cNvPr id="81" name="Picture 52"/>
                  <p:cNvSpPr/>
                  <p:nvPr/>
                </p:nvSpPr>
                <p:spPr>
                  <a:xfrm>
                    <a:off x="10292040" y="3223800"/>
                    <a:ext cx="601200" cy="31536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  <p:sp>
                <p:nvSpPr>
                  <p:cNvPr id="82" name="Text Box 58"/>
                  <p:cNvSpPr/>
                  <p:nvPr/>
                </p:nvSpPr>
                <p:spPr>
                  <a:xfrm>
                    <a:off x="11015640" y="1042920"/>
                    <a:ext cx="808200" cy="26208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  <p:txBody>
                  <a:bodyPr lIns="90000" tIns="45000" rIns="90000" bIns="45000" anchor="t">
                    <a:noAutofit/>
                  </a:bodyPr>
                  <a:lstStyle/>
                  <a:p>
                    <a:pPr algn="ctr">
                      <a:lnSpc>
                        <a:spcPct val="100000"/>
                      </a:lnSpc>
                      <a:buNone/>
                    </a:pPr>
                    <a:r>
                      <a:rPr lang="ru-RU" sz="800" b="0" strike="noStrike" spc="-1">
                        <a:solidFill>
                          <a:srgbClr val="000000"/>
                        </a:solidFill>
                        <a:latin typeface="Arial"/>
                        <a:ea typeface="DejaVu Sans"/>
                      </a:rPr>
                      <a:t>туман</a:t>
                    </a:r>
                    <a:endParaRPr lang="ru-RU" sz="800" b="0" strike="noStrike" spc="-1">
                      <a:latin typeface="Arial"/>
                    </a:endParaRPr>
                  </a:p>
                </p:txBody>
              </p:sp>
              <p:sp>
                <p:nvSpPr>
                  <p:cNvPr id="83" name="Rectangle 482"/>
                  <p:cNvSpPr/>
                  <p:nvPr/>
                </p:nvSpPr>
                <p:spPr>
                  <a:xfrm>
                    <a:off x="8592840" y="2227320"/>
                    <a:ext cx="1491480" cy="21276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  <p:txBody>
                  <a:bodyPr lIns="90360" tIns="45360" rIns="90360" bIns="45360" anchor="t">
                    <a:spAutoFit/>
                  </a:bodyPr>
                  <a:lstStyle/>
                  <a:p>
                    <a:pPr algn="ctr">
                      <a:lnSpc>
                        <a:spcPct val="100000"/>
                      </a:lnSpc>
                      <a:buNone/>
                    </a:pPr>
                    <a:r>
                      <a:rPr lang="ru-RU" sz="800" b="0" strike="noStrike" spc="-1">
                        <a:solidFill>
                          <a:srgbClr val="000000"/>
                        </a:solidFill>
                        <a:latin typeface="Arial"/>
                        <a:ea typeface="DejaVu Sans"/>
                      </a:rPr>
                      <a:t> переменная облачность</a:t>
                    </a:r>
                    <a:endParaRPr lang="ru-RU" sz="800" b="0" strike="noStrike" spc="-1">
                      <a:latin typeface="Arial"/>
                    </a:endParaRPr>
                  </a:p>
                </p:txBody>
              </p:sp>
              <p:sp>
                <p:nvSpPr>
                  <p:cNvPr id="84" name="Рисунок 77"/>
                  <p:cNvSpPr/>
                  <p:nvPr/>
                </p:nvSpPr>
                <p:spPr>
                  <a:xfrm>
                    <a:off x="8211960" y="2716200"/>
                    <a:ext cx="540720" cy="33336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  <p:sp>
                <p:nvSpPr>
                  <p:cNvPr id="85" name="Rectangle 42"/>
                  <p:cNvSpPr/>
                  <p:nvPr/>
                </p:nvSpPr>
                <p:spPr>
                  <a:xfrm>
                    <a:off x="9257400" y="2998080"/>
                    <a:ext cx="1681200" cy="20232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  <p:sp>
                <p:nvSpPr>
                  <p:cNvPr id="86" name="Oval 481"/>
                  <p:cNvSpPr/>
                  <p:nvPr/>
                </p:nvSpPr>
                <p:spPr>
                  <a:xfrm>
                    <a:off x="8419680" y="1685520"/>
                    <a:ext cx="130680" cy="135360"/>
                  </a:xfrm>
                  <a:prstGeom prst="ellipse">
                    <a:avLst/>
                  </a:prstGeom>
                  <a:solidFill>
                    <a:srgbClr val="3333CC"/>
                  </a:solidFill>
                  <a:ln w="9525">
                    <a:solidFill>
                      <a:srgbClr val="000000"/>
                    </a:solidFill>
                    <a:round/>
                  </a:ln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  <p:sp>
                <p:nvSpPr>
                  <p:cNvPr id="87" name="Rectangle 482"/>
                  <p:cNvSpPr/>
                  <p:nvPr/>
                </p:nvSpPr>
                <p:spPr>
                  <a:xfrm>
                    <a:off x="8569080" y="1663560"/>
                    <a:ext cx="1285200" cy="21276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  <p:txBody>
                  <a:bodyPr lIns="90360" tIns="45360" rIns="90360" bIns="45360" anchor="t">
                    <a:spAutoFit/>
                  </a:bodyPr>
                  <a:lstStyle/>
                  <a:p>
                    <a:pPr algn="ctr">
                      <a:lnSpc>
                        <a:spcPct val="100000"/>
                      </a:lnSpc>
                      <a:buNone/>
                    </a:pPr>
                    <a:r>
                      <a:rPr lang="ru-RU" sz="800" b="0" strike="noStrike" spc="-1">
                        <a:solidFill>
                          <a:srgbClr val="000000"/>
                        </a:solidFill>
                        <a:latin typeface="Arial"/>
                        <a:ea typeface="DejaVu Sans"/>
                      </a:rPr>
                      <a:t> метеостанция</a:t>
                    </a:r>
                    <a:endParaRPr lang="ru-RU" sz="800" b="0" strike="noStrike" spc="-1">
                      <a:latin typeface="Arial"/>
                    </a:endParaRPr>
                  </a:p>
                </p:txBody>
              </p:sp>
              <p:sp>
                <p:nvSpPr>
                  <p:cNvPr id="88" name="Picture 1449"/>
                  <p:cNvSpPr/>
                  <p:nvPr/>
                </p:nvSpPr>
                <p:spPr>
                  <a:xfrm>
                    <a:off x="10353960" y="1208160"/>
                    <a:ext cx="295560" cy="23328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  <p:sp>
                <p:nvSpPr>
                  <p:cNvPr id="89" name="Picture 114"/>
                  <p:cNvSpPr/>
                  <p:nvPr/>
                </p:nvSpPr>
                <p:spPr>
                  <a:xfrm>
                    <a:off x="8358480" y="3048480"/>
                    <a:ext cx="426960" cy="23868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  <p:sp>
                <p:nvSpPr>
                  <p:cNvPr id="90" name="Picture 242"/>
                  <p:cNvSpPr/>
                  <p:nvPr/>
                </p:nvSpPr>
                <p:spPr>
                  <a:xfrm>
                    <a:off x="10493280" y="2414160"/>
                    <a:ext cx="409320" cy="22788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  <p:grpSp>
                <p:nvGrpSpPr>
                  <p:cNvPr id="91" name="Group 4"/>
                  <p:cNvGrpSpPr/>
                  <p:nvPr/>
                </p:nvGrpSpPr>
                <p:grpSpPr>
                  <a:xfrm>
                    <a:off x="10467720" y="3445560"/>
                    <a:ext cx="465840" cy="252000"/>
                    <a:chOff x="10467720" y="3445560"/>
                    <a:chExt cx="465840" cy="252000"/>
                  </a:xfrm>
                </p:grpSpPr>
                <p:sp>
                  <p:nvSpPr>
                    <p:cNvPr id="92" name="Picture 5"/>
                    <p:cNvSpPr/>
                    <p:nvPr/>
                  </p:nvSpPr>
                  <p:spPr>
                    <a:xfrm>
                      <a:off x="10467720" y="3445560"/>
                      <a:ext cx="465840" cy="252000"/>
                    </a:xfrm>
                    <a:prstGeom prst="rect">
                      <a:avLst/>
                    </a:prstGeom>
                    <a:noFill/>
                    <a:ln w="9525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  <p:sp>
                  <p:nvSpPr>
                    <p:cNvPr id="93" name="Picture 6"/>
                    <p:cNvSpPr/>
                    <p:nvPr/>
                  </p:nvSpPr>
                  <p:spPr>
                    <a:xfrm>
                      <a:off x="10599120" y="3530880"/>
                      <a:ext cx="218880" cy="113040"/>
                    </a:xfrm>
                    <a:prstGeom prst="rect">
                      <a:avLst/>
                    </a:prstGeom>
                    <a:noFill/>
                    <a:ln w="9525">
                      <a:noFill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</p:grpSp>
              <p:sp>
                <p:nvSpPr>
                  <p:cNvPr id="94" name="Picture 1469"/>
                  <p:cNvSpPr/>
                  <p:nvPr/>
                </p:nvSpPr>
                <p:spPr>
                  <a:xfrm>
                    <a:off x="8358480" y="3358800"/>
                    <a:ext cx="492120" cy="28944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  <p:sp>
                <p:nvSpPr>
                  <p:cNvPr id="95" name="Picture 244"/>
                  <p:cNvSpPr/>
                  <p:nvPr/>
                </p:nvSpPr>
                <p:spPr>
                  <a:xfrm>
                    <a:off x="10493280" y="2786400"/>
                    <a:ext cx="446040" cy="26064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  <p:sp>
                <p:nvSpPr>
                  <p:cNvPr id="96" name="Text Box 46"/>
                  <p:cNvSpPr/>
                  <p:nvPr/>
                </p:nvSpPr>
                <p:spPr>
                  <a:xfrm>
                    <a:off x="8813160" y="1867320"/>
                    <a:ext cx="877680" cy="228600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noFill/>
                  </a:ln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  <p:txBody>
                  <a:bodyPr lIns="90000" tIns="45000" rIns="90000" bIns="45000" anchor="t">
                    <a:noAutofit/>
                  </a:bodyPr>
                  <a:lstStyle/>
                  <a:p>
                    <a:pPr algn="ctr">
                      <a:lnSpc>
                        <a:spcPct val="100000"/>
                      </a:lnSpc>
                      <a:buNone/>
                    </a:pPr>
                    <a:r>
                      <a:rPr lang="ru-RU" sz="800" b="0" strike="noStrike" spc="-1">
                        <a:solidFill>
                          <a:srgbClr val="000000"/>
                        </a:solidFill>
                        <a:latin typeface="Arial"/>
                        <a:ea typeface="DejaVu Sans"/>
                      </a:rPr>
                      <a:t>ясно</a:t>
                    </a:r>
                    <a:endParaRPr lang="ru-RU" sz="800" b="0" strike="noStrike" spc="-1">
                      <a:latin typeface="Arial"/>
                    </a:endParaRPr>
                  </a:p>
                </p:txBody>
              </p:sp>
              <p:sp>
                <p:nvSpPr>
                  <p:cNvPr id="97" name="Rectangle 482"/>
                  <p:cNvSpPr/>
                  <p:nvPr/>
                </p:nvSpPr>
                <p:spPr>
                  <a:xfrm>
                    <a:off x="8868960" y="2515320"/>
                    <a:ext cx="851760" cy="21276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  <p:txBody>
                  <a:bodyPr lIns="90360" tIns="45360" rIns="90360" bIns="45360" anchor="t">
                    <a:spAutoFit/>
                  </a:bodyPr>
                  <a:lstStyle/>
                  <a:p>
                    <a:pPr algn="ctr">
                      <a:lnSpc>
                        <a:spcPct val="100000"/>
                      </a:lnSpc>
                      <a:buNone/>
                    </a:pPr>
                    <a:r>
                      <a:rPr lang="ru-RU" sz="800" b="0" strike="noStrike" spc="-1">
                        <a:solidFill>
                          <a:srgbClr val="000000"/>
                        </a:solidFill>
                        <a:latin typeface="Arial"/>
                        <a:ea typeface="DejaVu Sans"/>
                      </a:rPr>
                      <a:t> облачно</a:t>
                    </a:r>
                    <a:endParaRPr lang="ru-RU" sz="800" b="0" strike="noStrike" spc="-1">
                      <a:latin typeface="Arial"/>
                    </a:endParaRPr>
                  </a:p>
                </p:txBody>
              </p:sp>
              <p:sp>
                <p:nvSpPr>
                  <p:cNvPr id="98" name="Text Box 624"/>
                  <p:cNvSpPr/>
                  <p:nvPr/>
                </p:nvSpPr>
                <p:spPr>
                  <a:xfrm>
                    <a:off x="8857080" y="3451320"/>
                    <a:ext cx="978840" cy="142200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noFill/>
                  </a:ln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  <p:txBody>
                  <a:bodyPr lIns="90000" tIns="45000" rIns="90000" bIns="45000" anchor="t">
                    <a:noAutofit/>
                  </a:bodyPr>
                  <a:lstStyle/>
                  <a:p>
                    <a:pPr algn="ctr">
                      <a:lnSpc>
                        <a:spcPct val="100000"/>
                      </a:lnSpc>
                      <a:buNone/>
                    </a:pPr>
                    <a:r>
                      <a:rPr lang="ru-RU" sz="800" b="0" strike="noStrike" spc="-1">
                        <a:solidFill>
                          <a:srgbClr val="000000"/>
                        </a:solidFill>
                        <a:latin typeface="Arial"/>
                        <a:ea typeface="DejaVu Sans"/>
                      </a:rPr>
                      <a:t>  дождь</a:t>
                    </a:r>
                    <a:endParaRPr lang="ru-RU" sz="800" b="0" strike="noStrike" spc="-1">
                      <a:latin typeface="Arial"/>
                    </a:endParaRPr>
                  </a:p>
                </p:txBody>
              </p:sp>
              <p:sp>
                <p:nvSpPr>
                  <p:cNvPr id="99" name="Text Box 58"/>
                  <p:cNvSpPr/>
                  <p:nvPr/>
                </p:nvSpPr>
                <p:spPr>
                  <a:xfrm>
                    <a:off x="10943280" y="2111040"/>
                    <a:ext cx="1122840" cy="26208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  <p:txBody>
                  <a:bodyPr lIns="90000" tIns="45000" rIns="90000" bIns="45000" anchor="t">
                    <a:noAutofit/>
                  </a:bodyPr>
                  <a:lstStyle/>
                  <a:p>
                    <a:pPr algn="ctr">
                      <a:lnSpc>
                        <a:spcPct val="100000"/>
                      </a:lnSpc>
                      <a:buNone/>
                    </a:pPr>
                    <a:r>
                      <a:rPr lang="ru-RU" sz="800" b="0" strike="noStrike" spc="-1">
                        <a:solidFill>
                          <a:srgbClr val="000000"/>
                        </a:solidFill>
                        <a:latin typeface="Arial"/>
                        <a:ea typeface="DejaVu Sans"/>
                      </a:rPr>
                      <a:t>порывы ветра</a:t>
                    </a:r>
                    <a:endParaRPr lang="ru-RU" sz="800" b="0" strike="noStrike" spc="-1">
                      <a:latin typeface="Arial"/>
                    </a:endParaRPr>
                  </a:p>
                </p:txBody>
              </p:sp>
            </p:grpSp>
            <p:sp>
              <p:nvSpPr>
                <p:cNvPr id="100" name="Picture 6"/>
                <p:cNvSpPr/>
                <p:nvPr/>
              </p:nvSpPr>
              <p:spPr>
                <a:xfrm>
                  <a:off x="10616760" y="3481920"/>
                  <a:ext cx="217800" cy="1047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</p:sp>
            <p:sp>
              <p:nvSpPr>
                <p:cNvPr id="101" name="Picture 114"/>
                <p:cNvSpPr/>
                <p:nvPr/>
              </p:nvSpPr>
              <p:spPr>
                <a:xfrm>
                  <a:off x="8253000" y="3125880"/>
                  <a:ext cx="426600" cy="22644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</p:sp>
            <p:sp>
              <p:nvSpPr>
                <p:cNvPr id="102" name="Picture 1469"/>
                <p:cNvSpPr/>
                <p:nvPr/>
              </p:nvSpPr>
              <p:spPr>
                <a:xfrm>
                  <a:off x="8219160" y="3395880"/>
                  <a:ext cx="491760" cy="27504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</p:sp>
            <p:sp>
              <p:nvSpPr>
                <p:cNvPr id="103" name="Picture 114"/>
                <p:cNvSpPr/>
                <p:nvPr/>
              </p:nvSpPr>
              <p:spPr>
                <a:xfrm>
                  <a:off x="8412120" y="3125880"/>
                  <a:ext cx="426600" cy="22644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</p:sp>
            <p:sp>
              <p:nvSpPr>
                <p:cNvPr id="104" name="Picture 114"/>
                <p:cNvSpPr/>
                <p:nvPr/>
              </p:nvSpPr>
              <p:spPr>
                <a:xfrm>
                  <a:off x="8265960" y="3702240"/>
                  <a:ext cx="426600" cy="2235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</p:sp>
            <p:pic>
              <p:nvPicPr>
                <p:cNvPr id="105" name="Picture 1469"/>
                <p:cNvPicPr/>
                <p:nvPr/>
              </p:nvPicPr>
              <p:blipFill>
                <a:blip r:embed="rId8"/>
                <a:stretch/>
              </p:blipFill>
              <p:spPr>
                <a:xfrm>
                  <a:off x="8251920" y="3128760"/>
                  <a:ext cx="492840" cy="275040"/>
                </a:xfrm>
                <a:prstGeom prst="rect">
                  <a:avLst/>
                </a:prstGeom>
                <a:ln w="9525">
                  <a:noFill/>
                </a:ln>
              </p:spPr>
            </p:pic>
            <p:sp>
              <p:nvSpPr>
                <p:cNvPr id="106" name="Text Box 41"/>
                <p:cNvSpPr/>
                <p:nvPr/>
              </p:nvSpPr>
              <p:spPr>
                <a:xfrm>
                  <a:off x="8599680" y="2875320"/>
                  <a:ext cx="1552320" cy="320400"/>
                </a:xfrm>
                <a:prstGeom prst="rect">
                  <a:avLst/>
                </a:prstGeom>
                <a:solidFill>
                  <a:srgbClr val="FFFFFF"/>
                </a:solidFill>
                <a:ln w="9525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lIns="90000" tIns="45000" rIns="90000" bIns="45000" anchor="t">
                  <a:noAutofit/>
                </a:bodyPr>
                <a:lstStyle/>
                <a:p>
                  <a:pPr algn="ctr">
                    <a:lnSpc>
                      <a:spcPct val="100000"/>
                    </a:lnSpc>
                    <a:buNone/>
                  </a:pPr>
                  <a:r>
                    <a:rPr lang="ru-RU" sz="800" b="0" strike="noStrike" spc="-1" dirty="0">
                      <a:solidFill>
                        <a:srgbClr val="000000"/>
                      </a:solidFill>
                      <a:latin typeface="Arial"/>
                      <a:ea typeface="DejaVu Sans"/>
                    </a:rPr>
                    <a:t>облачно с прояснениями, небольшой дождь</a:t>
                  </a:r>
                  <a:endParaRPr lang="ru-RU" sz="800" b="0" strike="noStrike" spc="-1" dirty="0">
                    <a:latin typeface="Arial"/>
                  </a:endParaRPr>
                </a:p>
              </p:txBody>
            </p:sp>
            <p:sp>
              <p:nvSpPr>
                <p:cNvPr id="107" name="Picture 242"/>
                <p:cNvSpPr/>
                <p:nvPr/>
              </p:nvSpPr>
              <p:spPr>
                <a:xfrm>
                  <a:off x="10365840" y="1635480"/>
                  <a:ext cx="453600" cy="33732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</p:sp>
            <p:sp>
              <p:nvSpPr>
                <p:cNvPr id="108" name="Text Box 49"/>
                <p:cNvSpPr/>
                <p:nvPr/>
              </p:nvSpPr>
              <p:spPr>
                <a:xfrm>
                  <a:off x="10933920" y="1272960"/>
                  <a:ext cx="1069200" cy="317160"/>
                </a:xfrm>
                <a:prstGeom prst="rect">
                  <a:avLst/>
                </a:prstGeom>
                <a:solidFill>
                  <a:srgbClr val="FFFFFF"/>
                </a:solidFill>
                <a:ln w="9525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lIns="90000" tIns="45000" rIns="90000" bIns="45000" anchor="t">
                  <a:noAutofit/>
                </a:bodyPr>
                <a:lstStyle/>
                <a:p>
                  <a:pPr algn="ctr">
                    <a:lnSpc>
                      <a:spcPct val="100000"/>
                    </a:lnSpc>
                    <a:buNone/>
                  </a:pPr>
                  <a:r>
                    <a:rPr lang="ru-RU" sz="800" b="0" strike="noStrike" spc="-1">
                      <a:solidFill>
                        <a:srgbClr val="000000"/>
                      </a:solidFill>
                      <a:latin typeface="Arial"/>
                      <a:ea typeface="DejaVu Sans"/>
                    </a:rPr>
                    <a:t>малооблачно, без осадков</a:t>
                  </a:r>
                  <a:endParaRPr lang="ru-RU" sz="800" b="0" strike="noStrike" spc="-1">
                    <a:latin typeface="Arial"/>
                  </a:endParaRPr>
                </a:p>
              </p:txBody>
            </p:sp>
            <p:sp>
              <p:nvSpPr>
                <p:cNvPr id="109" name="Picture 38"/>
                <p:cNvSpPr/>
                <p:nvPr/>
              </p:nvSpPr>
              <p:spPr>
                <a:xfrm>
                  <a:off x="8233560" y="2090520"/>
                  <a:ext cx="357120" cy="3513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</p:sp>
            <p:pic>
              <p:nvPicPr>
                <p:cNvPr id="110" name="Picture 59" descr="7"/>
                <p:cNvPicPr/>
                <p:nvPr/>
              </p:nvPicPr>
              <p:blipFill>
                <a:blip r:embed="rId5"/>
                <a:stretch/>
              </p:blipFill>
              <p:spPr>
                <a:xfrm>
                  <a:off x="8259480" y="2138040"/>
                  <a:ext cx="388440" cy="332640"/>
                </a:xfrm>
                <a:prstGeom prst="rect">
                  <a:avLst/>
                </a:prstGeom>
                <a:ln w="9525">
                  <a:noFill/>
                </a:ln>
              </p:spPr>
            </p:pic>
            <p:sp>
              <p:nvSpPr>
                <p:cNvPr id="111" name="Picture 236"/>
                <p:cNvSpPr/>
                <p:nvPr/>
              </p:nvSpPr>
              <p:spPr>
                <a:xfrm>
                  <a:off x="10209600" y="950400"/>
                  <a:ext cx="391320" cy="32652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</p:sp>
            <p:sp>
              <p:nvSpPr>
                <p:cNvPr id="112" name="Picture 244"/>
                <p:cNvSpPr/>
                <p:nvPr/>
              </p:nvSpPr>
              <p:spPr>
                <a:xfrm>
                  <a:off x="10208520" y="1275120"/>
                  <a:ext cx="388440" cy="35460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</p:sp>
            <p:sp>
              <p:nvSpPr>
                <p:cNvPr id="113" name="Picture 1449"/>
                <p:cNvSpPr/>
                <p:nvPr/>
              </p:nvSpPr>
              <p:spPr>
                <a:xfrm>
                  <a:off x="10423800" y="3646080"/>
                  <a:ext cx="258120" cy="31860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</p:sp>
            <p:grpSp>
              <p:nvGrpSpPr>
                <p:cNvPr id="114" name="Group 4"/>
                <p:cNvGrpSpPr/>
                <p:nvPr/>
              </p:nvGrpSpPr>
              <p:grpSpPr>
                <a:xfrm>
                  <a:off x="10324440" y="2312280"/>
                  <a:ext cx="402120" cy="516960"/>
                  <a:chOff x="10324440" y="2312280"/>
                  <a:chExt cx="402120" cy="516960"/>
                </a:xfrm>
              </p:grpSpPr>
              <p:sp>
                <p:nvSpPr>
                  <p:cNvPr id="115" name="Picture 5"/>
                  <p:cNvSpPr/>
                  <p:nvPr/>
                </p:nvSpPr>
                <p:spPr>
                  <a:xfrm>
                    <a:off x="10353600" y="2479320"/>
                    <a:ext cx="372960" cy="34992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  <p:sp>
                <p:nvSpPr>
                  <p:cNvPr id="116" name="Picture 6"/>
                  <p:cNvSpPr/>
                  <p:nvPr/>
                </p:nvSpPr>
                <p:spPr>
                  <a:xfrm>
                    <a:off x="10324440" y="2312280"/>
                    <a:ext cx="303480" cy="27288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sp>
              <p:nvSpPr>
                <p:cNvPr id="117" name="Picture 50"/>
                <p:cNvSpPr/>
                <p:nvPr/>
              </p:nvSpPr>
              <p:spPr>
                <a:xfrm>
                  <a:off x="10164240" y="1884240"/>
                  <a:ext cx="456480" cy="3045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</p:sp>
            <p:sp>
              <p:nvSpPr>
                <p:cNvPr id="118" name="Picture 7"/>
                <p:cNvSpPr/>
                <p:nvPr/>
              </p:nvSpPr>
              <p:spPr>
                <a:xfrm>
                  <a:off x="10231920" y="2982240"/>
                  <a:ext cx="474840" cy="41868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</p:sp>
            <p:sp>
              <p:nvSpPr>
                <p:cNvPr id="119" name="Picture 310"/>
                <p:cNvSpPr/>
                <p:nvPr/>
              </p:nvSpPr>
              <p:spPr>
                <a:xfrm>
                  <a:off x="10342800" y="2736720"/>
                  <a:ext cx="233280" cy="15588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</p:sp>
            <p:pic>
              <p:nvPicPr>
                <p:cNvPr id="120" name="Picture 173"/>
                <p:cNvPicPr/>
                <p:nvPr/>
              </p:nvPicPr>
              <p:blipFill>
                <a:blip r:embed="rId7"/>
                <a:stretch/>
              </p:blipFill>
              <p:spPr>
                <a:xfrm>
                  <a:off x="8247960" y="2722680"/>
                  <a:ext cx="444600" cy="419400"/>
                </a:xfrm>
                <a:prstGeom prst="rect">
                  <a:avLst/>
                </a:prstGeom>
                <a:ln w="9525">
                  <a:noFill/>
                </a:ln>
              </p:spPr>
            </p:pic>
            <p:sp>
              <p:nvSpPr>
                <p:cNvPr id="121" name="Text Box 12"/>
                <p:cNvSpPr/>
                <p:nvPr/>
              </p:nvSpPr>
              <p:spPr>
                <a:xfrm>
                  <a:off x="8171640" y="858960"/>
                  <a:ext cx="3992760" cy="18324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lIns="61560" tIns="30600" rIns="61560" bIns="30600" anchor="t">
                  <a:spAutoFit/>
                </a:bodyPr>
                <a:lstStyle/>
                <a:p>
                  <a:pPr algn="ctr">
                    <a:lnSpc>
                      <a:spcPct val="100000"/>
                    </a:lnSpc>
                    <a:spcBef>
                      <a:spcPts val="400"/>
                    </a:spcBef>
                    <a:buNone/>
                  </a:pPr>
                  <a:r>
                    <a:rPr lang="ru-RU" sz="800" b="1" strike="noStrike" spc="-1">
                      <a:solidFill>
                        <a:srgbClr val="000000"/>
                      </a:solidFill>
                      <a:latin typeface="Arial"/>
                      <a:ea typeface="DejaVu Sans"/>
                    </a:rPr>
                    <a:t>УСЛОВНЫЕ ОБОЗНАЧЕНИЯ</a:t>
                  </a:r>
                  <a:endParaRPr lang="ru-RU" sz="800" b="0" strike="noStrike" spc="-1">
                    <a:latin typeface="Arial"/>
                  </a:endParaRPr>
                </a:p>
              </p:txBody>
            </p:sp>
            <p:sp>
              <p:nvSpPr>
                <p:cNvPr id="122" name="Picture 50"/>
                <p:cNvSpPr/>
                <p:nvPr/>
              </p:nvSpPr>
              <p:spPr>
                <a:xfrm>
                  <a:off x="10260720" y="1932480"/>
                  <a:ext cx="481320" cy="31392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</p:sp>
            <p:sp>
              <p:nvSpPr>
                <p:cNvPr id="123" name="Picture 7"/>
                <p:cNvSpPr/>
                <p:nvPr/>
              </p:nvSpPr>
              <p:spPr>
                <a:xfrm>
                  <a:off x="8265960" y="3954960"/>
                  <a:ext cx="426600" cy="26424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</p:sp>
            <p:sp>
              <p:nvSpPr>
                <p:cNvPr id="124" name="Picture 7"/>
                <p:cNvSpPr/>
                <p:nvPr/>
              </p:nvSpPr>
              <p:spPr>
                <a:xfrm>
                  <a:off x="8272800" y="3903840"/>
                  <a:ext cx="371880" cy="32040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</p:sp>
            <p:sp>
              <p:nvSpPr>
                <p:cNvPr id="125" name="Text Box 49"/>
                <p:cNvSpPr/>
                <p:nvPr/>
              </p:nvSpPr>
              <p:spPr>
                <a:xfrm>
                  <a:off x="10894680" y="1641600"/>
                  <a:ext cx="1183680" cy="496440"/>
                </a:xfrm>
                <a:prstGeom prst="rect">
                  <a:avLst/>
                </a:prstGeom>
                <a:solidFill>
                  <a:srgbClr val="FFFFFF"/>
                </a:solidFill>
                <a:ln w="9525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lIns="90000" tIns="45000" rIns="90000" bIns="45000" anchor="t">
                  <a:noAutofit/>
                </a:bodyPr>
                <a:lstStyle/>
                <a:p>
                  <a:pPr algn="ctr">
                    <a:lnSpc>
                      <a:spcPct val="100000"/>
                    </a:lnSpc>
                    <a:buNone/>
                  </a:pPr>
                  <a:r>
                    <a:rPr lang="ru-RU" sz="800" b="0" strike="noStrike" spc="-1">
                      <a:solidFill>
                        <a:srgbClr val="000000"/>
                      </a:solidFill>
                      <a:latin typeface="Arial"/>
                      <a:ea typeface="DejaVu Sans"/>
                    </a:rPr>
                    <a:t>переменная облачность, без осадков</a:t>
                  </a:r>
                  <a:endParaRPr lang="ru-RU" sz="800" b="0" strike="noStrike" spc="-1">
                    <a:latin typeface="Arial"/>
                  </a:endParaRPr>
                </a:p>
              </p:txBody>
            </p:sp>
            <p:pic>
              <p:nvPicPr>
                <p:cNvPr id="126" name="Picture 40" descr="12"/>
                <p:cNvPicPr/>
                <p:nvPr/>
              </p:nvPicPr>
              <p:blipFill>
                <a:blip r:embed="rId9"/>
                <a:stretch/>
              </p:blipFill>
              <p:spPr>
                <a:xfrm>
                  <a:off x="8265960" y="2417400"/>
                  <a:ext cx="408240" cy="367200"/>
                </a:xfrm>
                <a:prstGeom prst="rect">
                  <a:avLst/>
                </a:prstGeom>
                <a:ln w="9525">
                  <a:noFill/>
                </a:ln>
              </p:spPr>
            </p:pic>
          </p:grpSp>
          <p:grpSp>
            <p:nvGrpSpPr>
              <p:cNvPr id="127" name="Группа 2"/>
              <p:cNvGrpSpPr/>
              <p:nvPr/>
            </p:nvGrpSpPr>
            <p:grpSpPr>
              <a:xfrm>
                <a:off x="8256240" y="964440"/>
                <a:ext cx="3878280" cy="3090240"/>
                <a:chOff x="8256240" y="964440"/>
                <a:chExt cx="3878280" cy="3090240"/>
              </a:xfrm>
            </p:grpSpPr>
            <p:sp>
              <p:nvSpPr>
                <p:cNvPr id="128" name="Picture 310"/>
                <p:cNvSpPr/>
                <p:nvPr/>
              </p:nvSpPr>
              <p:spPr>
                <a:xfrm>
                  <a:off x="10681920" y="3027960"/>
                  <a:ext cx="295200" cy="15228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</p:sp>
            <p:pic>
              <p:nvPicPr>
                <p:cNvPr id="129" name="Picture 38" descr="значки2"/>
                <p:cNvPicPr/>
                <p:nvPr/>
              </p:nvPicPr>
              <p:blipFill>
                <a:blip r:embed="rId10"/>
                <a:stretch/>
              </p:blipFill>
              <p:spPr>
                <a:xfrm>
                  <a:off x="8280000" y="1867320"/>
                  <a:ext cx="379080" cy="301320"/>
                </a:xfrm>
                <a:prstGeom prst="rect">
                  <a:avLst/>
                </a:prstGeom>
                <a:ln w="9525">
                  <a:noFill/>
                </a:ln>
              </p:spPr>
            </p:pic>
            <p:pic>
              <p:nvPicPr>
                <p:cNvPr id="130" name="Picture 114" descr="14"/>
                <p:cNvPicPr/>
                <p:nvPr/>
              </p:nvPicPr>
              <p:blipFill>
                <a:blip r:embed="rId11"/>
                <a:stretch/>
              </p:blipFill>
              <p:spPr>
                <a:xfrm>
                  <a:off x="8256240" y="3399480"/>
                  <a:ext cx="473400" cy="333360"/>
                </a:xfrm>
                <a:prstGeom prst="rect">
                  <a:avLst/>
                </a:prstGeom>
                <a:ln w="9525">
                  <a:noFill/>
                </a:ln>
              </p:spPr>
            </p:pic>
            <p:pic>
              <p:nvPicPr>
                <p:cNvPr id="131" name="Picture 52" descr="22222"/>
                <p:cNvPicPr/>
                <p:nvPr/>
              </p:nvPicPr>
              <p:blipFill>
                <a:blip r:embed="rId12"/>
                <a:stretch/>
              </p:blipFill>
              <p:spPr>
                <a:xfrm>
                  <a:off x="10419480" y="964440"/>
                  <a:ext cx="623880" cy="378720"/>
                </a:xfrm>
                <a:prstGeom prst="rect">
                  <a:avLst/>
                </a:prstGeom>
                <a:ln w="9525">
                  <a:noFill/>
                </a:ln>
              </p:spPr>
            </p:pic>
            <p:pic>
              <p:nvPicPr>
                <p:cNvPr id="132" name="Picture 1449"/>
                <p:cNvPicPr/>
                <p:nvPr/>
              </p:nvPicPr>
              <p:blipFill>
                <a:blip r:embed="rId13"/>
                <a:stretch/>
              </p:blipFill>
              <p:spPr>
                <a:xfrm>
                  <a:off x="10546560" y="2119680"/>
                  <a:ext cx="328320" cy="327240"/>
                </a:xfrm>
                <a:prstGeom prst="rect">
                  <a:avLst/>
                </a:prstGeom>
                <a:ln w="9525">
                  <a:noFill/>
                </a:ln>
              </p:spPr>
            </p:pic>
            <p:pic>
              <p:nvPicPr>
                <p:cNvPr id="133" name="Picture 45" descr="35"/>
                <p:cNvPicPr/>
                <p:nvPr/>
              </p:nvPicPr>
              <p:blipFill>
                <a:blip r:embed="rId14"/>
                <a:stretch/>
              </p:blipFill>
              <p:spPr>
                <a:xfrm>
                  <a:off x="8281080" y="3733920"/>
                  <a:ext cx="439560" cy="320760"/>
                </a:xfrm>
                <a:prstGeom prst="rect">
                  <a:avLst/>
                </a:prstGeom>
                <a:ln w="9525">
                  <a:noFill/>
                </a:ln>
              </p:spPr>
            </p:pic>
            <p:sp>
              <p:nvSpPr>
                <p:cNvPr id="134" name="Text Box 53"/>
                <p:cNvSpPr/>
                <p:nvPr/>
              </p:nvSpPr>
              <p:spPr>
                <a:xfrm>
                  <a:off x="8857080" y="3747960"/>
                  <a:ext cx="1406880" cy="27828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lIns="78480" tIns="39240" rIns="78480" bIns="39240" anchor="t">
                  <a:noAutofit/>
                </a:bodyPr>
                <a:lstStyle/>
                <a:p>
                  <a:pPr>
                    <a:lnSpc>
                      <a:spcPct val="100000"/>
                    </a:lnSpc>
                    <a:spcBef>
                      <a:spcPts val="400"/>
                    </a:spcBef>
                    <a:buNone/>
                    <a:tabLst>
                      <a:tab pos="42840" algn="l"/>
                      <a:tab pos="171360" algn="l"/>
                      <a:tab pos="274680" algn="l"/>
                      <a:tab pos="345960" algn="l"/>
                      <a:tab pos="379440" algn="l"/>
                      <a:tab pos="417600" algn="l"/>
                      <a:tab pos="492120" algn="l"/>
                    </a:tabLst>
                  </a:pPr>
                  <a:r>
                    <a:rPr lang="ru-RU" sz="800" b="0" strike="noStrike" spc="-1">
                      <a:solidFill>
                        <a:srgbClr val="000000"/>
                      </a:solidFill>
                      <a:latin typeface="Arial"/>
                      <a:ea typeface="DejaVu Sans"/>
                    </a:rPr>
                    <a:t>  </a:t>
                  </a:r>
                  <a:r>
                    <a:rPr lang="en-US" sz="800" b="0" strike="noStrike" spc="-1">
                      <a:solidFill>
                        <a:srgbClr val="000000"/>
                      </a:solidFill>
                      <a:latin typeface="Arial"/>
                      <a:ea typeface="DejaVu Sans"/>
                    </a:rPr>
                    <a:t> </a:t>
                  </a:r>
                  <a:r>
                    <a:rPr lang="ru-RU" sz="800" b="0" strike="noStrike" spc="-1">
                      <a:solidFill>
                        <a:srgbClr val="000000"/>
                      </a:solidFill>
                      <a:latin typeface="Arial"/>
                      <a:ea typeface="DejaVu Sans"/>
                    </a:rPr>
                    <a:t>дождь</a:t>
                  </a:r>
                  <a:r>
                    <a:rPr lang="en-US" sz="800" b="0" strike="noStrike" spc="-1">
                      <a:solidFill>
                        <a:srgbClr val="000000"/>
                      </a:solidFill>
                      <a:latin typeface="Arial"/>
                      <a:ea typeface="DejaVu Sans"/>
                    </a:rPr>
                    <a:t> </a:t>
                  </a:r>
                  <a:r>
                    <a:rPr lang="ru-RU" sz="800" b="0" strike="noStrike" spc="-1">
                      <a:solidFill>
                        <a:srgbClr val="000000"/>
                      </a:solidFill>
                      <a:latin typeface="Arial"/>
                      <a:ea typeface="DejaVu Sans"/>
                    </a:rPr>
                    <a:t>с грозой</a:t>
                  </a:r>
                  <a:endParaRPr lang="ru-RU" sz="800" b="0" strike="noStrike" spc="-1">
                    <a:latin typeface="Arial"/>
                  </a:endParaRPr>
                </a:p>
              </p:txBody>
            </p:sp>
            <p:sp>
              <p:nvSpPr>
                <p:cNvPr id="135" name="Text Box 621"/>
                <p:cNvSpPr/>
                <p:nvPr/>
              </p:nvSpPr>
              <p:spPr>
                <a:xfrm>
                  <a:off x="11234880" y="2737080"/>
                  <a:ext cx="875520" cy="215640"/>
                </a:xfrm>
                <a:prstGeom prst="rect">
                  <a:avLst/>
                </a:prstGeom>
                <a:solidFill>
                  <a:srgbClr val="FFFFFF"/>
                </a:solidFill>
                <a:ln w="9525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lIns="90000" tIns="45000" rIns="90000" bIns="45000" anchor="t">
                  <a:noAutofit/>
                </a:bodyPr>
                <a:lstStyle/>
                <a:p>
                  <a:pPr>
                    <a:lnSpc>
                      <a:spcPct val="100000"/>
                    </a:lnSpc>
                    <a:buNone/>
                  </a:pPr>
                  <a:r>
                    <a:rPr lang="ru-RU" sz="800" b="0" strike="noStrike" spc="-1">
                      <a:solidFill>
                        <a:srgbClr val="000000"/>
                      </a:solidFill>
                      <a:latin typeface="Arial"/>
                      <a:ea typeface="DejaVu Sans"/>
                    </a:rPr>
                    <a:t>гроза</a:t>
                  </a:r>
                  <a:endParaRPr lang="ru-RU" sz="800" b="0" strike="noStrike" spc="-1">
                    <a:latin typeface="Arial"/>
                  </a:endParaRPr>
                </a:p>
              </p:txBody>
            </p:sp>
            <p:grpSp>
              <p:nvGrpSpPr>
                <p:cNvPr id="136" name="Группа 35"/>
                <p:cNvGrpSpPr/>
                <p:nvPr/>
              </p:nvGrpSpPr>
              <p:grpSpPr>
                <a:xfrm>
                  <a:off x="10495800" y="3762000"/>
                  <a:ext cx="253080" cy="141840"/>
                  <a:chOff x="10495800" y="3762000"/>
                  <a:chExt cx="253080" cy="141840"/>
                </a:xfrm>
              </p:grpSpPr>
              <p:sp>
                <p:nvSpPr>
                  <p:cNvPr id="137" name="Oval 46"/>
                  <p:cNvSpPr/>
                  <p:nvPr/>
                </p:nvSpPr>
                <p:spPr>
                  <a:xfrm>
                    <a:off x="10590480" y="3762000"/>
                    <a:ext cx="92160" cy="73080"/>
                  </a:xfrm>
                  <a:prstGeom prst="ellipse">
                    <a:avLst/>
                  </a:prstGeom>
                  <a:solidFill>
                    <a:srgbClr val="0000FF"/>
                  </a:solidFill>
                  <a:ln w="9525">
                    <a:solidFill>
                      <a:srgbClr val="000000"/>
                    </a:solidFill>
                    <a:round/>
                  </a:ln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  <p:sp>
                <p:nvSpPr>
                  <p:cNvPr id="138" name="Oval 47"/>
                  <p:cNvSpPr/>
                  <p:nvPr/>
                </p:nvSpPr>
                <p:spPr>
                  <a:xfrm>
                    <a:off x="10650960" y="3800160"/>
                    <a:ext cx="97920" cy="103680"/>
                  </a:xfrm>
                  <a:prstGeom prst="ellipse">
                    <a:avLst/>
                  </a:prstGeom>
                  <a:solidFill>
                    <a:srgbClr val="0000FF"/>
                  </a:solidFill>
                  <a:ln w="9525">
                    <a:solidFill>
                      <a:srgbClr val="000000"/>
                    </a:solidFill>
                    <a:round/>
                  </a:ln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  <p:sp>
                <p:nvSpPr>
                  <p:cNvPr id="139" name="Oval 48"/>
                  <p:cNvSpPr/>
                  <p:nvPr/>
                </p:nvSpPr>
                <p:spPr>
                  <a:xfrm>
                    <a:off x="10495800" y="3813120"/>
                    <a:ext cx="120600" cy="90720"/>
                  </a:xfrm>
                  <a:prstGeom prst="ellipse">
                    <a:avLst/>
                  </a:prstGeom>
                  <a:solidFill>
                    <a:srgbClr val="0000FF"/>
                  </a:solidFill>
                  <a:ln w="9525">
                    <a:solidFill>
                      <a:srgbClr val="000000"/>
                    </a:solidFill>
                    <a:round/>
                  </a:ln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  <p:sp>
              <p:nvSpPr>
                <p:cNvPr id="140" name="Text Box 621"/>
                <p:cNvSpPr/>
                <p:nvPr/>
              </p:nvSpPr>
              <p:spPr>
                <a:xfrm>
                  <a:off x="11259000" y="3756600"/>
                  <a:ext cx="875520" cy="215640"/>
                </a:xfrm>
                <a:prstGeom prst="rect">
                  <a:avLst/>
                </a:prstGeom>
                <a:solidFill>
                  <a:srgbClr val="FFFFFF"/>
                </a:solidFill>
                <a:ln w="9525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lIns="90000" tIns="45000" rIns="90000" bIns="45000" anchor="t">
                  <a:noAutofit/>
                </a:bodyPr>
                <a:lstStyle/>
                <a:p>
                  <a:pPr>
                    <a:lnSpc>
                      <a:spcPct val="100000"/>
                    </a:lnSpc>
                    <a:buNone/>
                  </a:pPr>
                  <a:r>
                    <a:rPr lang="ru-RU" sz="800" b="0" strike="noStrike" spc="-1">
                      <a:solidFill>
                        <a:srgbClr val="000000"/>
                      </a:solidFill>
                      <a:latin typeface="Arial"/>
                      <a:ea typeface="DejaVu Sans"/>
                    </a:rPr>
                    <a:t>град</a:t>
                  </a:r>
                  <a:endParaRPr lang="ru-RU" sz="800" b="0" strike="noStrike" spc="-1">
                    <a:latin typeface="Arial"/>
                  </a:endParaRPr>
                </a:p>
                <a:p>
                  <a:pPr>
                    <a:lnSpc>
                      <a:spcPct val="100000"/>
                    </a:lnSpc>
                    <a:buNone/>
                  </a:pPr>
                  <a:endParaRPr lang="ru-RU" sz="800" b="0" strike="noStrike" spc="-1">
                    <a:latin typeface="Arial"/>
                  </a:endParaRPr>
                </a:p>
              </p:txBody>
            </p:sp>
            <p:pic>
              <p:nvPicPr>
                <p:cNvPr id="141" name="Picture 136" descr="F:\Screenshot_1022.jpg"/>
                <p:cNvPicPr/>
                <p:nvPr/>
              </p:nvPicPr>
              <p:blipFill>
                <a:blip r:embed="rId15"/>
                <a:stretch/>
              </p:blipFill>
              <p:spPr>
                <a:xfrm>
                  <a:off x="10450080" y="1295640"/>
                  <a:ext cx="528840" cy="330480"/>
                </a:xfrm>
                <a:prstGeom prst="rect">
                  <a:avLst/>
                </a:prstGeom>
                <a:ln w="9525">
                  <a:noFill/>
                </a:ln>
              </p:spPr>
            </p:pic>
            <p:pic>
              <p:nvPicPr>
                <p:cNvPr id="142" name="Picture 137" descr="F:\Screenshot_2024-07-01 Прогноз погоды Шахунья.png"/>
                <p:cNvPicPr/>
                <p:nvPr/>
              </p:nvPicPr>
              <p:blipFill>
                <a:blip r:embed="rId16"/>
                <a:stretch/>
              </p:blipFill>
              <p:spPr>
                <a:xfrm>
                  <a:off x="10452600" y="1677600"/>
                  <a:ext cx="524520" cy="323280"/>
                </a:xfrm>
                <a:prstGeom prst="rect">
                  <a:avLst/>
                </a:prstGeom>
                <a:ln w="9525">
                  <a:noFill/>
                </a:ln>
              </p:spPr>
            </p:pic>
          </p:grpSp>
          <p:pic>
            <p:nvPicPr>
              <p:cNvPr id="143" name="Picture 131"/>
              <p:cNvPicPr/>
              <p:nvPr/>
            </p:nvPicPr>
            <p:blipFill>
              <a:blip r:embed="rId17"/>
              <a:stretch/>
            </p:blipFill>
            <p:spPr>
              <a:xfrm>
                <a:off x="10340640" y="2661480"/>
                <a:ext cx="540360" cy="469080"/>
              </a:xfrm>
              <a:prstGeom prst="rect">
                <a:avLst/>
              </a:prstGeom>
              <a:ln w="9525">
                <a:noFill/>
              </a:ln>
            </p:spPr>
          </p:pic>
          <p:pic>
            <p:nvPicPr>
              <p:cNvPr id="144" name="Picture 242"/>
              <p:cNvPicPr/>
              <p:nvPr/>
            </p:nvPicPr>
            <p:blipFill>
              <a:blip r:embed="rId18"/>
              <a:stretch/>
            </p:blipFill>
            <p:spPr>
              <a:xfrm>
                <a:off x="10388520" y="3920040"/>
                <a:ext cx="460800" cy="325800"/>
              </a:xfrm>
              <a:prstGeom prst="rect">
                <a:avLst/>
              </a:prstGeom>
              <a:ln w="9525">
                <a:noFill/>
              </a:ln>
            </p:spPr>
          </p:pic>
          <p:sp>
            <p:nvSpPr>
              <p:cNvPr id="145" name="Text Box 49"/>
              <p:cNvSpPr/>
              <p:nvPr/>
            </p:nvSpPr>
            <p:spPr>
              <a:xfrm>
                <a:off x="11080440" y="3993840"/>
                <a:ext cx="986040" cy="252000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lIns="90000" tIns="45000" rIns="90000" bIns="45000" anchor="t">
                <a:noAutofit/>
              </a:bodyPr>
              <a:lstStyle/>
              <a:p>
                <a:pPr>
                  <a:lnSpc>
                    <a:spcPct val="100000"/>
                  </a:lnSpc>
                  <a:buNone/>
                </a:pPr>
                <a:r>
                  <a:rPr lang="ru-RU" sz="800" b="0" strike="noStrike" spc="-1">
                    <a:solidFill>
                      <a:srgbClr val="000000"/>
                    </a:solidFill>
                    <a:latin typeface="Arial"/>
                    <a:ea typeface="DejaVu Sans"/>
                  </a:rPr>
                  <a:t>мокрый снег</a:t>
                </a:r>
                <a:endParaRPr lang="ru-RU" sz="800" b="0" strike="noStrike" spc="-1">
                  <a:latin typeface="Arial"/>
                </a:endParaRPr>
              </a:p>
            </p:txBody>
          </p:sp>
          <p:sp>
            <p:nvSpPr>
              <p:cNvPr id="146" name="Text Box 624"/>
              <p:cNvSpPr/>
              <p:nvPr/>
            </p:nvSpPr>
            <p:spPr>
              <a:xfrm>
                <a:off x="10906920" y="3426480"/>
                <a:ext cx="1235880" cy="259560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lIns="90000" tIns="45000" rIns="90000" bIns="45000" anchor="t">
                <a:noAutofit/>
              </a:bodyPr>
              <a:lstStyle/>
              <a:p>
                <a:pPr>
                  <a:lnSpc>
                    <a:spcPct val="100000"/>
                  </a:lnSpc>
                  <a:buNone/>
                </a:pPr>
                <a:r>
                  <a:rPr lang="ru-RU" sz="800" b="0" strike="noStrike" spc="-1">
                    <a:solidFill>
                      <a:srgbClr val="000000"/>
                    </a:solidFill>
                    <a:latin typeface="Arial"/>
                    <a:ea typeface="DejaVu Sans"/>
                  </a:rPr>
                  <a:t> снег/сильный снег</a:t>
                </a:r>
                <a:endParaRPr lang="ru-RU" sz="800" b="0" strike="noStrike" spc="-1">
                  <a:latin typeface="Arial"/>
                </a:endParaRPr>
              </a:p>
            </p:txBody>
          </p:sp>
          <p:sp>
            <p:nvSpPr>
              <p:cNvPr id="147" name="Text Box 624"/>
              <p:cNvSpPr/>
              <p:nvPr/>
            </p:nvSpPr>
            <p:spPr>
              <a:xfrm>
                <a:off x="10874520" y="3139560"/>
                <a:ext cx="1260000" cy="217080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lIns="90000" tIns="45000" rIns="90000" bIns="45000" anchor="t">
                <a:noAutofit/>
              </a:bodyPr>
              <a:lstStyle/>
              <a:p>
                <a:pPr>
                  <a:lnSpc>
                    <a:spcPct val="100000"/>
                  </a:lnSpc>
                  <a:buNone/>
                </a:pPr>
                <a:r>
                  <a:rPr lang="ru-RU" sz="800" b="0" strike="noStrike" spc="-1">
                    <a:solidFill>
                      <a:srgbClr val="000000"/>
                    </a:solidFill>
                    <a:latin typeface="Arial"/>
                    <a:ea typeface="DejaVu Sans"/>
                  </a:rPr>
                  <a:t>  небольшой снег</a:t>
                </a:r>
                <a:endParaRPr lang="ru-RU" sz="800" b="0" strike="noStrike" spc="-1">
                  <a:latin typeface="Arial"/>
                </a:endParaRPr>
              </a:p>
            </p:txBody>
          </p:sp>
          <p:pic>
            <p:nvPicPr>
              <p:cNvPr id="148" name="Picture 236"/>
              <p:cNvPicPr/>
              <p:nvPr/>
            </p:nvPicPr>
            <p:blipFill>
              <a:blip r:embed="rId19"/>
              <a:stretch/>
            </p:blipFill>
            <p:spPr>
              <a:xfrm>
                <a:off x="10429200" y="3041280"/>
                <a:ext cx="451800" cy="315360"/>
              </a:xfrm>
              <a:prstGeom prst="rect">
                <a:avLst/>
              </a:prstGeom>
              <a:ln w="9525">
                <a:noFill/>
              </a:ln>
            </p:spPr>
          </p:pic>
          <p:pic>
            <p:nvPicPr>
              <p:cNvPr id="149" name="Picture 244"/>
              <p:cNvPicPr/>
              <p:nvPr/>
            </p:nvPicPr>
            <p:blipFill>
              <a:blip r:embed="rId20"/>
              <a:stretch/>
            </p:blipFill>
            <p:spPr>
              <a:xfrm>
                <a:off x="10420560" y="3398400"/>
                <a:ext cx="394560" cy="300240"/>
              </a:xfrm>
              <a:prstGeom prst="rect">
                <a:avLst/>
              </a:prstGeom>
              <a:ln w="9525">
                <a:noFill/>
              </a:ln>
            </p:spPr>
          </p:pic>
          <p:sp>
            <p:nvSpPr>
              <p:cNvPr id="150" name="Text Box 47"/>
              <p:cNvSpPr/>
              <p:nvPr/>
            </p:nvSpPr>
            <p:spPr>
              <a:xfrm>
                <a:off x="10820520" y="2426400"/>
                <a:ext cx="1195200" cy="339480"/>
              </a:xfrm>
              <a:prstGeom prst="rect">
                <a:avLst/>
              </a:prstGeom>
              <a:noFill/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lIns="90000" tIns="45000" rIns="90000" bIns="45000" anchor="t">
                <a:noAutofit/>
              </a:bodyPr>
              <a:lstStyle/>
              <a:p>
                <a:pPr algn="ctr">
                  <a:lnSpc>
                    <a:spcPct val="100000"/>
                  </a:lnSpc>
                  <a:buNone/>
                </a:pPr>
                <a:r>
                  <a:rPr lang="ru-RU" sz="800" b="0" strike="noStrike" spc="-1">
                    <a:solidFill>
                      <a:srgbClr val="000000"/>
                    </a:solidFill>
                    <a:latin typeface="Arial"/>
                    <a:ea typeface="DejaVu Sans"/>
                  </a:rPr>
                  <a:t>гололедица</a:t>
                </a:r>
                <a:endParaRPr lang="ru-RU" sz="800" b="0" strike="noStrike" spc="-1">
                  <a:latin typeface="Arial"/>
                </a:endParaRPr>
              </a:p>
            </p:txBody>
          </p:sp>
          <p:grpSp>
            <p:nvGrpSpPr>
              <p:cNvPr id="151" name="Группа 1"/>
              <p:cNvGrpSpPr/>
              <p:nvPr/>
            </p:nvGrpSpPr>
            <p:grpSpPr>
              <a:xfrm>
                <a:off x="10400760" y="2497320"/>
                <a:ext cx="414000" cy="221760"/>
                <a:chOff x="10400760" y="2497320"/>
                <a:chExt cx="414000" cy="221760"/>
              </a:xfrm>
            </p:grpSpPr>
            <p:sp>
              <p:nvSpPr>
                <p:cNvPr id="152" name="Oval 309"/>
                <p:cNvSpPr/>
                <p:nvPr/>
              </p:nvSpPr>
              <p:spPr>
                <a:xfrm>
                  <a:off x="10400760" y="2497320"/>
                  <a:ext cx="414000" cy="221760"/>
                </a:xfrm>
                <a:prstGeom prst="ellipse">
                  <a:avLst/>
                </a:prstGeom>
                <a:solidFill>
                  <a:srgbClr val="66FF66"/>
                </a:solidFill>
                <a:ln w="9525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</p:sp>
            <p:pic>
              <p:nvPicPr>
                <p:cNvPr id="153" name="Picture 310"/>
                <p:cNvPicPr/>
                <p:nvPr/>
              </p:nvPicPr>
              <p:blipFill>
                <a:blip r:embed="rId21"/>
                <a:stretch/>
              </p:blipFill>
              <p:spPr>
                <a:xfrm>
                  <a:off x="10504845" y="2558340"/>
                  <a:ext cx="269640" cy="150840"/>
                </a:xfrm>
                <a:prstGeom prst="rect">
                  <a:avLst/>
                </a:prstGeom>
                <a:ln w="9525">
                  <a:noFill/>
                </a:ln>
              </p:spPr>
            </p:pic>
          </p:grpSp>
        </p:grpSp>
        <p:pic>
          <p:nvPicPr>
            <p:cNvPr id="154" name="Picture 2"/>
            <p:cNvPicPr/>
            <p:nvPr/>
          </p:nvPicPr>
          <p:blipFill>
            <a:blip r:embed="rId22"/>
            <a:srcRect l="66659" t="52933" r="24546" b="29566"/>
            <a:stretch/>
          </p:blipFill>
          <p:spPr>
            <a:xfrm>
              <a:off x="8333280" y="3966120"/>
              <a:ext cx="286560" cy="320760"/>
            </a:xfrm>
            <a:prstGeom prst="rect">
              <a:avLst/>
            </a:prstGeom>
            <a:ln w="9525">
              <a:noFill/>
            </a:ln>
          </p:spPr>
        </p:pic>
        <p:sp>
          <p:nvSpPr>
            <p:cNvPr id="155" name="Text Box 53"/>
            <p:cNvSpPr/>
            <p:nvPr/>
          </p:nvSpPr>
          <p:spPr>
            <a:xfrm>
              <a:off x="8820000" y="3991320"/>
              <a:ext cx="1406880" cy="278280"/>
            </a:xfrm>
            <a:prstGeom prst="rect">
              <a:avLst/>
            </a:prstGeom>
            <a:noFill/>
            <a:ln w="9525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78480" tIns="39240" rIns="78480" bIns="39240" anchor="t">
              <a:noAutofit/>
            </a:bodyPr>
            <a:lstStyle/>
            <a:p>
              <a:pPr>
                <a:lnSpc>
                  <a:spcPct val="100000"/>
                </a:lnSpc>
                <a:spcBef>
                  <a:spcPts val="400"/>
                </a:spcBef>
                <a:buNone/>
                <a:tabLst>
                  <a:tab pos="42840" algn="l"/>
                  <a:tab pos="171360" algn="l"/>
                  <a:tab pos="274680" algn="l"/>
                  <a:tab pos="345960" algn="l"/>
                  <a:tab pos="379440" algn="l"/>
                  <a:tab pos="417600" algn="l"/>
                  <a:tab pos="492120" algn="l"/>
                </a:tabLst>
              </a:pPr>
              <a:r>
                <a:rPr lang="ru-RU" sz="800" b="0" strike="noStrike" spc="-1">
                  <a:solidFill>
                    <a:srgbClr val="000000"/>
                  </a:solidFill>
                  <a:latin typeface="Arial"/>
                  <a:ea typeface="DejaVu Sans"/>
                </a:rPr>
                <a:t>заморозки</a:t>
              </a:r>
              <a:endParaRPr lang="ru-RU" sz="800" b="0" strike="noStrike" spc="-1">
                <a:latin typeface="Arial"/>
              </a:endParaRPr>
            </a:p>
          </p:txBody>
        </p:sp>
      </p:grpSp>
      <p:sp>
        <p:nvSpPr>
          <p:cNvPr id="156" name="CustomShape 8"/>
          <p:cNvSpPr/>
          <p:nvPr/>
        </p:nvSpPr>
        <p:spPr>
          <a:xfrm>
            <a:off x="4572000" y="4162757"/>
            <a:ext cx="2478600" cy="352813"/>
          </a:xfrm>
          <a:prstGeom prst="rect">
            <a:avLst/>
          </a:prstGeom>
          <a:gradFill rotWithShape="0">
            <a:gsLst>
              <a:gs pos="0">
                <a:srgbClr val="BFD4FE"/>
              </a:gs>
              <a:gs pos="100000">
                <a:srgbClr val="E5EFFF"/>
              </a:gs>
            </a:gsLst>
            <a:lin ang="16200000"/>
          </a:gradFill>
          <a:ln>
            <a:solidFill>
              <a:srgbClr val="4A7EBB"/>
            </a:solidFill>
          </a:ln>
          <a:effectLst>
            <a:outerShdw blurRad="39960" dist="2016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/>
        </p:style>
        <p:txBody>
          <a:bodyPr lIns="59400" tIns="29880" rIns="59400" bIns="2988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900" b="0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Центральные районы</a:t>
            </a:r>
            <a:endParaRPr lang="ru-RU" sz="1900" b="0" strike="noStrike" spc="-1" dirty="0">
              <a:latin typeface="Arial"/>
            </a:endParaRPr>
          </a:p>
        </p:txBody>
      </p:sp>
      <p:sp>
        <p:nvSpPr>
          <p:cNvPr id="157" name="CustomShape 1"/>
          <p:cNvSpPr/>
          <p:nvPr/>
        </p:nvSpPr>
        <p:spPr>
          <a:xfrm>
            <a:off x="1527988" y="3035521"/>
            <a:ext cx="2571120" cy="352813"/>
          </a:xfrm>
          <a:prstGeom prst="rect">
            <a:avLst/>
          </a:prstGeom>
          <a:gradFill rotWithShape="0">
            <a:gsLst>
              <a:gs pos="0">
                <a:srgbClr val="BFD4FE"/>
              </a:gs>
              <a:gs pos="100000">
                <a:srgbClr val="E5EFFF"/>
              </a:gs>
            </a:gsLst>
            <a:lin ang="16200000"/>
          </a:gradFill>
          <a:ln>
            <a:solidFill>
              <a:srgbClr val="4A7EBB"/>
            </a:solidFill>
          </a:ln>
          <a:effectLst>
            <a:outerShdw blurRad="39960" dist="2016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/>
        </p:style>
        <p:txBody>
          <a:bodyPr lIns="59400" tIns="29880" rIns="59400" bIns="2988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900" b="0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Западные районы</a:t>
            </a:r>
            <a:endParaRPr lang="ru-RU" sz="1900" b="0" strike="noStrike" spc="-1" dirty="0">
              <a:latin typeface="Arial"/>
            </a:endParaRPr>
          </a:p>
        </p:txBody>
      </p:sp>
      <p:pic>
        <p:nvPicPr>
          <p:cNvPr id="173" name="Picture 6" descr="https://abali.ru/wp-content/uploads/2014/12/gerb_orenburgskoj_oblasti.png"/>
          <p:cNvPicPr>
            <a:picLocks noChangeAspect="1" noChangeArrowheads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04822" y="152695"/>
            <a:ext cx="687983" cy="60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8" name="Line 246"/>
          <p:cNvSpPr/>
          <p:nvPr/>
        </p:nvSpPr>
        <p:spPr>
          <a:xfrm flipH="1" flipV="1">
            <a:off x="3458216" y="3357786"/>
            <a:ext cx="7570" cy="887400"/>
          </a:xfrm>
          <a:prstGeom prst="line">
            <a:avLst/>
          </a:prstGeom>
          <a:ln w="38100">
            <a:solidFill>
              <a:srgbClr val="0000FF"/>
            </a:solidFill>
            <a:round/>
            <a:tailEnd type="triangl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66" name="CustomShape 31"/>
          <p:cNvSpPr/>
          <p:nvPr/>
        </p:nvSpPr>
        <p:spPr>
          <a:xfrm>
            <a:off x="2782838" y="3527018"/>
            <a:ext cx="1294920" cy="501840"/>
          </a:xfrm>
          <a:prstGeom prst="ellipse">
            <a:avLst/>
          </a:prstGeom>
          <a:solidFill>
            <a:srgbClr val="FFFF00"/>
          </a:solidFill>
          <a:ln w="9525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59040" tIns="29520" rIns="59040" bIns="29520" anchor="ctr">
            <a:noAutofit/>
          </a:bodyPr>
          <a:lstStyle/>
          <a:p>
            <a:pPr algn="ctr"/>
            <a:r>
              <a:rPr lang="ru-RU" sz="900" b="1" spc="-1" dirty="0" smtClean="0">
                <a:solidFill>
                  <a:srgbClr val="000000"/>
                </a:solidFill>
              </a:rPr>
              <a:t>4-9</a:t>
            </a:r>
            <a:r>
              <a:rPr lang="ru-RU" sz="900" b="1" spc="-1" dirty="0" smtClean="0">
                <a:solidFill>
                  <a:srgbClr val="000000"/>
                </a:solidFill>
              </a:rPr>
              <a:t> м/с, </a:t>
            </a:r>
          </a:p>
          <a:p>
            <a:pPr algn="ctr"/>
            <a:r>
              <a:rPr lang="ru-RU" sz="900" b="1" spc="-1" dirty="0">
                <a:solidFill>
                  <a:srgbClr val="000000"/>
                </a:solidFill>
              </a:rPr>
              <a:t>п</a:t>
            </a:r>
            <a:r>
              <a:rPr lang="ru-RU" sz="900" b="1" spc="-1" dirty="0" smtClean="0">
                <a:solidFill>
                  <a:srgbClr val="000000"/>
                </a:solidFill>
              </a:rPr>
              <a:t>орывы до 16 м/с</a:t>
            </a:r>
            <a:endParaRPr lang="ru-RU" sz="900" b="1" spc="-1" dirty="0" smtClean="0">
              <a:solidFill>
                <a:srgbClr val="000000"/>
              </a:solidFill>
            </a:endParaRPr>
          </a:p>
        </p:txBody>
      </p:sp>
      <p:pic>
        <p:nvPicPr>
          <p:cNvPr id="162" name="Picture 59" descr="7"/>
          <p:cNvPicPr/>
          <p:nvPr/>
        </p:nvPicPr>
        <p:blipFill>
          <a:blip r:embed="rId5"/>
          <a:stretch/>
        </p:blipFill>
        <p:spPr>
          <a:xfrm>
            <a:off x="8039520" y="4996080"/>
            <a:ext cx="388440" cy="332640"/>
          </a:xfrm>
          <a:prstGeom prst="rect">
            <a:avLst/>
          </a:prstGeom>
          <a:ln w="9525">
            <a:noFill/>
          </a:ln>
        </p:spPr>
      </p:pic>
      <p:pic>
        <p:nvPicPr>
          <p:cNvPr id="163" name="Picture 59" descr="7"/>
          <p:cNvPicPr/>
          <p:nvPr/>
        </p:nvPicPr>
        <p:blipFill>
          <a:blip r:embed="rId5"/>
          <a:stretch/>
        </p:blipFill>
        <p:spPr>
          <a:xfrm>
            <a:off x="5083920" y="4698097"/>
            <a:ext cx="388440" cy="332640"/>
          </a:xfrm>
          <a:prstGeom prst="rect">
            <a:avLst/>
          </a:prstGeom>
          <a:ln w="9525">
            <a:noFill/>
          </a:ln>
        </p:spPr>
      </p:pic>
      <p:pic>
        <p:nvPicPr>
          <p:cNvPr id="164" name="Picture 59" descr="7"/>
          <p:cNvPicPr/>
          <p:nvPr/>
        </p:nvPicPr>
        <p:blipFill>
          <a:blip r:embed="rId5"/>
          <a:stretch/>
        </p:blipFill>
        <p:spPr>
          <a:xfrm>
            <a:off x="2286540" y="3554460"/>
            <a:ext cx="388440" cy="332640"/>
          </a:xfrm>
          <a:prstGeom prst="rect">
            <a:avLst/>
          </a:prstGeom>
          <a:ln w="9525">
            <a:noFill/>
          </a:ln>
        </p:spPr>
      </p:pic>
      <p:sp>
        <p:nvSpPr>
          <p:cNvPr id="165" name="Line 246"/>
          <p:cNvSpPr/>
          <p:nvPr/>
        </p:nvSpPr>
        <p:spPr>
          <a:xfrm flipH="1" flipV="1">
            <a:off x="6430341" y="4460402"/>
            <a:ext cx="0" cy="1025196"/>
          </a:xfrm>
          <a:prstGeom prst="line">
            <a:avLst/>
          </a:prstGeom>
          <a:ln w="38100">
            <a:solidFill>
              <a:srgbClr val="0000FF"/>
            </a:solidFill>
            <a:round/>
            <a:tailEnd type="triangl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69" name="Line 246"/>
          <p:cNvSpPr/>
          <p:nvPr/>
        </p:nvSpPr>
        <p:spPr>
          <a:xfrm flipH="1" flipV="1">
            <a:off x="9379619" y="4790720"/>
            <a:ext cx="54795" cy="943329"/>
          </a:xfrm>
          <a:prstGeom prst="line">
            <a:avLst/>
          </a:prstGeom>
          <a:ln w="38100">
            <a:solidFill>
              <a:srgbClr val="0000FF"/>
            </a:solidFill>
            <a:round/>
            <a:tailEnd type="triangl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67" name="CustomShape 31"/>
          <p:cNvSpPr/>
          <p:nvPr/>
        </p:nvSpPr>
        <p:spPr>
          <a:xfrm>
            <a:off x="5754480" y="4698097"/>
            <a:ext cx="1294920" cy="501840"/>
          </a:xfrm>
          <a:prstGeom prst="ellipse">
            <a:avLst/>
          </a:prstGeom>
          <a:solidFill>
            <a:srgbClr val="FFFF00"/>
          </a:solidFill>
          <a:ln w="9525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59040" tIns="29520" rIns="59040" bIns="29520" anchor="ctr">
            <a:noAutofit/>
          </a:bodyPr>
          <a:lstStyle/>
          <a:p>
            <a:pPr algn="ctr"/>
            <a:r>
              <a:rPr lang="ru-RU" sz="900" b="1" spc="-1" dirty="0">
                <a:solidFill>
                  <a:srgbClr val="000000"/>
                </a:solidFill>
              </a:rPr>
              <a:t>4-9 м/с</a:t>
            </a:r>
            <a:endParaRPr lang="ru-RU" sz="900" b="1" spc="-1" dirty="0">
              <a:solidFill>
                <a:srgbClr val="000000"/>
              </a:solidFill>
            </a:endParaRPr>
          </a:p>
        </p:txBody>
      </p:sp>
      <p:sp>
        <p:nvSpPr>
          <p:cNvPr id="168" name="CustomShape 31"/>
          <p:cNvSpPr/>
          <p:nvPr/>
        </p:nvSpPr>
        <p:spPr>
          <a:xfrm>
            <a:off x="8687494" y="4983758"/>
            <a:ext cx="1294920" cy="501840"/>
          </a:xfrm>
          <a:prstGeom prst="ellipse">
            <a:avLst/>
          </a:prstGeom>
          <a:solidFill>
            <a:srgbClr val="FFFF00"/>
          </a:solidFill>
          <a:ln w="9525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59040" tIns="29520" rIns="59040" bIns="29520" anchor="ctr">
            <a:noAutofit/>
          </a:bodyPr>
          <a:lstStyle/>
          <a:p>
            <a:pPr algn="ctr"/>
            <a:r>
              <a:rPr lang="ru-RU" sz="900" b="1" spc="-1" dirty="0">
                <a:solidFill>
                  <a:srgbClr val="000000"/>
                </a:solidFill>
              </a:rPr>
              <a:t>4-9 м/с</a:t>
            </a:r>
            <a:endParaRPr lang="ru-RU" sz="900" b="1" spc="-1" dirty="0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6058" y="883662"/>
            <a:ext cx="6253182" cy="28340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4644" y="3706560"/>
            <a:ext cx="6261242" cy="3161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913" y="3717826"/>
            <a:ext cx="5933391" cy="31519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63" t="13326" r="18584" b="9690"/>
          <a:stretch/>
        </p:blipFill>
        <p:spPr bwMode="auto">
          <a:xfrm>
            <a:off x="3420" y="907958"/>
            <a:ext cx="5927058" cy="2826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9" name="CustomShape 2"/>
          <p:cNvSpPr/>
          <p:nvPr/>
        </p:nvSpPr>
        <p:spPr>
          <a:xfrm>
            <a:off x="0" y="0"/>
            <a:ext cx="12189600" cy="908640"/>
          </a:xfrm>
          <a:prstGeom prst="rect">
            <a:avLst/>
          </a:prstGeom>
          <a:solidFill>
            <a:srgbClr val="25406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66240" tIns="33120" rIns="66240" bIns="33120" anchor="ctr">
            <a:no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900" b="0" strike="noStrike" spc="-1" dirty="0">
                <a:solidFill>
                  <a:srgbClr val="FFFFFF"/>
                </a:solidFill>
                <a:latin typeface="Arial"/>
                <a:ea typeface="DejaVu Sans"/>
              </a:rPr>
              <a:t>ПРОГНОЗ ВЫПАДЕНИЯ ОСАДКОВ НА ТЕРРИТОРИИ</a:t>
            </a:r>
            <a:endParaRPr lang="ru-RU" sz="1900" b="0" strike="noStrike" spc="-1" dirty="0">
              <a:latin typeface="Arial"/>
            </a:endParaRPr>
          </a:p>
          <a:p>
            <a:pPr algn="ctr">
              <a:lnSpc>
                <a:spcPct val="100000"/>
              </a:lnSpc>
              <a:buNone/>
            </a:pPr>
            <a:r>
              <a:rPr lang="ru-RU" sz="1900" b="0" strike="noStrike" spc="-1" dirty="0">
                <a:solidFill>
                  <a:srgbClr val="FFFFFF"/>
                </a:solidFill>
                <a:latin typeface="Arial"/>
                <a:ea typeface="DejaVu Sans"/>
              </a:rPr>
              <a:t>ОРЕНБУРГСКОЙ ОБЛАСТИ НА </a:t>
            </a:r>
            <a:r>
              <a:rPr lang="ru-RU" sz="1900" b="0" strike="noStrike" spc="-1" dirty="0" smtClean="0">
                <a:solidFill>
                  <a:srgbClr val="FFFFFF"/>
                </a:solidFill>
                <a:latin typeface="Arial"/>
                <a:ea typeface="DejaVu Sans"/>
              </a:rPr>
              <a:t>29.01.2026</a:t>
            </a:r>
            <a:endParaRPr lang="ru-RU" sz="1900" b="0" strike="noStrike" spc="-1" dirty="0">
              <a:latin typeface="Arial"/>
            </a:endParaRPr>
          </a:p>
        </p:txBody>
      </p:sp>
      <p:sp>
        <p:nvSpPr>
          <p:cNvPr id="191" name="Line 1"/>
          <p:cNvSpPr/>
          <p:nvPr/>
        </p:nvSpPr>
        <p:spPr>
          <a:xfrm flipH="1">
            <a:off x="5930478" y="883662"/>
            <a:ext cx="11160" cy="5968800"/>
          </a:xfrm>
          <a:prstGeom prst="line">
            <a:avLst/>
          </a:prstGeom>
          <a:ln w="25560">
            <a:solidFill>
              <a:srgbClr val="000000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92" name="Line 16"/>
          <p:cNvSpPr/>
          <p:nvPr/>
        </p:nvSpPr>
        <p:spPr>
          <a:xfrm flipV="1">
            <a:off x="0" y="3702600"/>
            <a:ext cx="12190320" cy="7920"/>
          </a:xfrm>
          <a:prstGeom prst="line">
            <a:avLst/>
          </a:prstGeom>
          <a:ln w="25560">
            <a:solidFill>
              <a:srgbClr val="000000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93" name="CustomShape 17"/>
          <p:cNvSpPr/>
          <p:nvPr/>
        </p:nvSpPr>
        <p:spPr>
          <a:xfrm>
            <a:off x="1610192" y="2448772"/>
            <a:ext cx="910440" cy="292213"/>
          </a:xfrm>
          <a:prstGeom prst="rect">
            <a:avLst/>
          </a:prstGeom>
          <a:solidFill>
            <a:srgbClr val="FFFF00"/>
          </a:solidFill>
          <a:ln w="0">
            <a:solidFill>
              <a:srgbClr val="00000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21680" tIns="60840" rIns="121680" bIns="6084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100" b="0" strike="noStrike" spc="-1" dirty="0">
                <a:solidFill>
                  <a:srgbClr val="000000"/>
                </a:solidFill>
                <a:latin typeface="Times New Roman"/>
                <a:ea typeface="DejaVu Sans"/>
              </a:rPr>
              <a:t>Оренбург</a:t>
            </a:r>
            <a:endParaRPr lang="ru-RU" sz="1100" b="0" strike="noStrike" spc="-1" dirty="0">
              <a:latin typeface="Arial"/>
            </a:endParaRPr>
          </a:p>
        </p:txBody>
      </p:sp>
      <p:sp>
        <p:nvSpPr>
          <p:cNvPr id="194" name="CustomShape 18"/>
          <p:cNvSpPr/>
          <p:nvPr/>
        </p:nvSpPr>
        <p:spPr>
          <a:xfrm>
            <a:off x="4222998" y="2802528"/>
            <a:ext cx="603720" cy="292213"/>
          </a:xfrm>
          <a:prstGeom prst="rect">
            <a:avLst/>
          </a:prstGeom>
          <a:solidFill>
            <a:srgbClr val="FFFF00"/>
          </a:solidFill>
          <a:ln w="0">
            <a:solidFill>
              <a:srgbClr val="00000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21680" tIns="60840" rIns="121680" bIns="6084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100" b="0" strike="noStrike" spc="-1">
                <a:solidFill>
                  <a:srgbClr val="000000"/>
                </a:solidFill>
                <a:latin typeface="Times New Roman"/>
                <a:ea typeface="DejaVu Sans"/>
              </a:rPr>
              <a:t>Орск</a:t>
            </a:r>
            <a:endParaRPr lang="ru-RU" sz="1100" b="0" strike="noStrike" spc="-1">
              <a:latin typeface="Arial"/>
            </a:endParaRPr>
          </a:p>
        </p:txBody>
      </p:sp>
      <p:sp>
        <p:nvSpPr>
          <p:cNvPr id="195" name="CustomShape 19"/>
          <p:cNvSpPr/>
          <p:nvPr/>
        </p:nvSpPr>
        <p:spPr>
          <a:xfrm>
            <a:off x="550590" y="1861208"/>
            <a:ext cx="807120" cy="292213"/>
          </a:xfrm>
          <a:prstGeom prst="rect">
            <a:avLst/>
          </a:prstGeom>
          <a:solidFill>
            <a:srgbClr val="FFFF00"/>
          </a:solidFill>
          <a:ln w="0">
            <a:solidFill>
              <a:srgbClr val="00000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21680" tIns="60840" rIns="121680" bIns="6084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100" b="0" strike="noStrike" spc="-1" dirty="0">
                <a:solidFill>
                  <a:srgbClr val="000000"/>
                </a:solidFill>
                <a:latin typeface="Times New Roman"/>
                <a:ea typeface="DejaVu Sans"/>
              </a:rPr>
              <a:t>Бузулук</a:t>
            </a:r>
            <a:endParaRPr lang="ru-RU" sz="1100" b="0" strike="noStrike" spc="-1" dirty="0">
              <a:latin typeface="Arial"/>
            </a:endParaRPr>
          </a:p>
        </p:txBody>
      </p:sp>
      <p:sp>
        <p:nvSpPr>
          <p:cNvPr id="196" name="CustomShape 20"/>
          <p:cNvSpPr/>
          <p:nvPr/>
        </p:nvSpPr>
        <p:spPr>
          <a:xfrm>
            <a:off x="7859700" y="2371522"/>
            <a:ext cx="910440" cy="292213"/>
          </a:xfrm>
          <a:prstGeom prst="rect">
            <a:avLst/>
          </a:prstGeom>
          <a:solidFill>
            <a:srgbClr val="FFFF00"/>
          </a:solidFill>
          <a:ln w="0">
            <a:solidFill>
              <a:srgbClr val="00000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21680" tIns="60840" rIns="121680" bIns="6084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100" b="0" strike="noStrike" spc="-1" dirty="0">
                <a:solidFill>
                  <a:srgbClr val="000000"/>
                </a:solidFill>
                <a:latin typeface="Times New Roman"/>
                <a:ea typeface="DejaVu Sans"/>
              </a:rPr>
              <a:t>Оренбург</a:t>
            </a:r>
            <a:endParaRPr lang="ru-RU" sz="1100" b="0" strike="noStrike" spc="-1" dirty="0">
              <a:latin typeface="Arial"/>
            </a:endParaRPr>
          </a:p>
        </p:txBody>
      </p:sp>
      <p:sp>
        <p:nvSpPr>
          <p:cNvPr id="197" name="CustomShape 21"/>
          <p:cNvSpPr/>
          <p:nvPr/>
        </p:nvSpPr>
        <p:spPr>
          <a:xfrm>
            <a:off x="10494360" y="2809842"/>
            <a:ext cx="605520" cy="292213"/>
          </a:xfrm>
          <a:prstGeom prst="rect">
            <a:avLst/>
          </a:prstGeom>
          <a:solidFill>
            <a:srgbClr val="FFFF00"/>
          </a:solidFill>
          <a:ln w="0">
            <a:solidFill>
              <a:srgbClr val="00000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21680" tIns="60840" rIns="121680" bIns="6084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100" b="0" strike="noStrike" spc="-1" dirty="0">
                <a:solidFill>
                  <a:srgbClr val="000000"/>
                </a:solidFill>
                <a:latin typeface="Times New Roman"/>
                <a:ea typeface="DejaVu Sans"/>
              </a:rPr>
              <a:t>Орск</a:t>
            </a:r>
            <a:endParaRPr lang="ru-RU" sz="1100" b="0" strike="noStrike" spc="-1" dirty="0">
              <a:latin typeface="Arial"/>
            </a:endParaRPr>
          </a:p>
        </p:txBody>
      </p:sp>
      <p:sp>
        <p:nvSpPr>
          <p:cNvPr id="198" name="CustomShape 22"/>
          <p:cNvSpPr/>
          <p:nvPr/>
        </p:nvSpPr>
        <p:spPr>
          <a:xfrm>
            <a:off x="6455246" y="1729028"/>
            <a:ext cx="808560" cy="292213"/>
          </a:xfrm>
          <a:prstGeom prst="rect">
            <a:avLst/>
          </a:prstGeom>
          <a:solidFill>
            <a:srgbClr val="FFFF00"/>
          </a:solidFill>
          <a:ln w="0">
            <a:solidFill>
              <a:srgbClr val="00000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21680" tIns="60840" rIns="121680" bIns="6084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100" b="0" strike="noStrike" spc="-1" dirty="0">
                <a:solidFill>
                  <a:srgbClr val="000000"/>
                </a:solidFill>
                <a:latin typeface="Times New Roman"/>
                <a:ea typeface="DejaVu Sans"/>
              </a:rPr>
              <a:t>Бузулук</a:t>
            </a:r>
            <a:endParaRPr lang="ru-RU" sz="1100" b="0" strike="noStrike" spc="-1" dirty="0">
              <a:latin typeface="Arial"/>
            </a:endParaRPr>
          </a:p>
        </p:txBody>
      </p:sp>
      <p:sp>
        <p:nvSpPr>
          <p:cNvPr id="199" name="CustomShape 23"/>
          <p:cNvSpPr/>
          <p:nvPr/>
        </p:nvSpPr>
        <p:spPr>
          <a:xfrm>
            <a:off x="2171697" y="5526362"/>
            <a:ext cx="908640" cy="292213"/>
          </a:xfrm>
          <a:prstGeom prst="rect">
            <a:avLst/>
          </a:prstGeom>
          <a:solidFill>
            <a:srgbClr val="FFFF00"/>
          </a:solidFill>
          <a:ln w="0">
            <a:solidFill>
              <a:srgbClr val="00000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21680" tIns="60840" rIns="121680" bIns="6084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100" b="0" strike="noStrike" spc="-1" dirty="0">
                <a:solidFill>
                  <a:srgbClr val="000000"/>
                </a:solidFill>
                <a:latin typeface="Times New Roman"/>
                <a:ea typeface="DejaVu Sans"/>
              </a:rPr>
              <a:t>Оренбург</a:t>
            </a:r>
            <a:endParaRPr lang="ru-RU" sz="1100" b="0" strike="noStrike" spc="-1" dirty="0">
              <a:latin typeface="Arial"/>
            </a:endParaRPr>
          </a:p>
        </p:txBody>
      </p:sp>
      <p:sp>
        <p:nvSpPr>
          <p:cNvPr id="200" name="CustomShape 24"/>
          <p:cNvSpPr/>
          <p:nvPr/>
        </p:nvSpPr>
        <p:spPr>
          <a:xfrm>
            <a:off x="4302720" y="5901878"/>
            <a:ext cx="605520" cy="292213"/>
          </a:xfrm>
          <a:prstGeom prst="rect">
            <a:avLst/>
          </a:prstGeom>
          <a:solidFill>
            <a:srgbClr val="FFFF00"/>
          </a:solidFill>
          <a:ln w="0">
            <a:solidFill>
              <a:srgbClr val="00000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21680" tIns="60840" rIns="121680" bIns="6084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100" b="0" strike="noStrike" spc="-1" dirty="0">
                <a:solidFill>
                  <a:srgbClr val="000000"/>
                </a:solidFill>
                <a:latin typeface="Times New Roman"/>
                <a:ea typeface="DejaVu Sans"/>
              </a:rPr>
              <a:t>Орск</a:t>
            </a:r>
            <a:endParaRPr lang="ru-RU" sz="1100" b="0" strike="noStrike" spc="-1" dirty="0">
              <a:latin typeface="Arial"/>
            </a:endParaRPr>
          </a:p>
        </p:txBody>
      </p:sp>
      <p:sp>
        <p:nvSpPr>
          <p:cNvPr id="201" name="CustomShape 25"/>
          <p:cNvSpPr/>
          <p:nvPr/>
        </p:nvSpPr>
        <p:spPr>
          <a:xfrm>
            <a:off x="442544" y="4625694"/>
            <a:ext cx="807120" cy="292213"/>
          </a:xfrm>
          <a:prstGeom prst="rect">
            <a:avLst/>
          </a:prstGeom>
          <a:solidFill>
            <a:srgbClr val="FFFF00"/>
          </a:solidFill>
          <a:ln w="0">
            <a:solidFill>
              <a:srgbClr val="00000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21680" tIns="60840" rIns="121680" bIns="6084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100" b="0" strike="noStrike" spc="-1" dirty="0">
                <a:solidFill>
                  <a:srgbClr val="000000"/>
                </a:solidFill>
                <a:latin typeface="Times New Roman"/>
                <a:ea typeface="DejaVu Sans"/>
              </a:rPr>
              <a:t>Бузулук</a:t>
            </a:r>
            <a:endParaRPr lang="ru-RU" sz="1100" b="0" strike="noStrike" spc="-1" dirty="0">
              <a:latin typeface="Arial"/>
            </a:endParaRPr>
          </a:p>
        </p:txBody>
      </p:sp>
      <p:sp>
        <p:nvSpPr>
          <p:cNvPr id="202" name="CustomShape 26"/>
          <p:cNvSpPr/>
          <p:nvPr/>
        </p:nvSpPr>
        <p:spPr>
          <a:xfrm>
            <a:off x="8016402" y="5471287"/>
            <a:ext cx="908640" cy="292213"/>
          </a:xfrm>
          <a:prstGeom prst="rect">
            <a:avLst/>
          </a:prstGeom>
          <a:solidFill>
            <a:srgbClr val="FFFF00"/>
          </a:solidFill>
          <a:ln w="0">
            <a:solidFill>
              <a:srgbClr val="00000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21680" tIns="60840" rIns="121680" bIns="6084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100" b="0" strike="noStrike" spc="-1" dirty="0">
                <a:solidFill>
                  <a:srgbClr val="000000"/>
                </a:solidFill>
                <a:latin typeface="Times New Roman"/>
                <a:ea typeface="DejaVu Sans"/>
              </a:rPr>
              <a:t>Оренбург</a:t>
            </a:r>
            <a:endParaRPr lang="ru-RU" sz="1100" b="0" strike="noStrike" spc="-1" dirty="0">
              <a:latin typeface="Arial"/>
            </a:endParaRPr>
          </a:p>
        </p:txBody>
      </p:sp>
      <p:sp>
        <p:nvSpPr>
          <p:cNvPr id="203" name="CustomShape 27"/>
          <p:cNvSpPr/>
          <p:nvPr/>
        </p:nvSpPr>
        <p:spPr>
          <a:xfrm>
            <a:off x="10415686" y="5959441"/>
            <a:ext cx="605520" cy="292213"/>
          </a:xfrm>
          <a:prstGeom prst="rect">
            <a:avLst/>
          </a:prstGeom>
          <a:solidFill>
            <a:srgbClr val="FFFF00"/>
          </a:solidFill>
          <a:ln w="0">
            <a:solidFill>
              <a:srgbClr val="00000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21680" tIns="60840" rIns="121680" bIns="6084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100" b="0" strike="noStrike" spc="-1">
                <a:solidFill>
                  <a:srgbClr val="000000"/>
                </a:solidFill>
                <a:latin typeface="Times New Roman"/>
                <a:ea typeface="DejaVu Sans"/>
              </a:rPr>
              <a:t>Орск</a:t>
            </a:r>
            <a:endParaRPr lang="ru-RU" sz="1100" b="0" strike="noStrike" spc="-1">
              <a:latin typeface="Arial"/>
            </a:endParaRPr>
          </a:p>
        </p:txBody>
      </p:sp>
      <p:sp>
        <p:nvSpPr>
          <p:cNvPr id="204" name="CustomShape 28"/>
          <p:cNvSpPr/>
          <p:nvPr/>
        </p:nvSpPr>
        <p:spPr>
          <a:xfrm>
            <a:off x="2520632" y="1220713"/>
            <a:ext cx="826200" cy="174649"/>
          </a:xfrm>
          <a:prstGeom prst="rect">
            <a:avLst/>
          </a:prstGeom>
          <a:solidFill>
            <a:srgbClr val="FF0000"/>
          </a:solidFill>
          <a:ln w="0">
            <a:noFill/>
          </a:ln>
          <a:effectLst>
            <a:softEdge rad="6336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66240" tIns="33120" rIns="66240" bIns="3312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700" b="1" strike="noStrike" spc="-1" dirty="0">
                <a:solidFill>
                  <a:srgbClr val="FFFFFF"/>
                </a:solidFill>
                <a:latin typeface="Times New Roman"/>
                <a:ea typeface="DejaVu Sans"/>
              </a:rPr>
              <a:t>Уфа</a:t>
            </a:r>
            <a:endParaRPr lang="ru-RU" sz="700" b="0" strike="noStrike" spc="-1" dirty="0">
              <a:latin typeface="Arial"/>
            </a:endParaRPr>
          </a:p>
        </p:txBody>
      </p:sp>
      <p:sp>
        <p:nvSpPr>
          <p:cNvPr id="205" name="CustomShape 29"/>
          <p:cNvSpPr/>
          <p:nvPr/>
        </p:nvSpPr>
        <p:spPr>
          <a:xfrm>
            <a:off x="6387016" y="4771801"/>
            <a:ext cx="808560" cy="292213"/>
          </a:xfrm>
          <a:prstGeom prst="rect">
            <a:avLst/>
          </a:prstGeom>
          <a:solidFill>
            <a:srgbClr val="FFFF00"/>
          </a:solidFill>
          <a:ln w="0">
            <a:solidFill>
              <a:srgbClr val="00000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21680" tIns="60840" rIns="121680" bIns="6084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100" b="0" strike="noStrike" spc="-1" dirty="0">
                <a:solidFill>
                  <a:srgbClr val="000000"/>
                </a:solidFill>
                <a:latin typeface="Times New Roman"/>
                <a:ea typeface="DejaVu Sans"/>
              </a:rPr>
              <a:t>Бузулук</a:t>
            </a:r>
            <a:endParaRPr lang="ru-RU" sz="1100" b="0" strike="noStrike" spc="-1" dirty="0">
              <a:latin typeface="Arial"/>
            </a:endParaRPr>
          </a:p>
        </p:txBody>
      </p:sp>
      <p:sp>
        <p:nvSpPr>
          <p:cNvPr id="206" name="CustomShape 30"/>
          <p:cNvSpPr/>
          <p:nvPr/>
        </p:nvSpPr>
        <p:spPr>
          <a:xfrm>
            <a:off x="1702800" y="3789720"/>
            <a:ext cx="2916360" cy="238345"/>
          </a:xfrm>
          <a:prstGeom prst="rect">
            <a:avLst/>
          </a:prstGeom>
          <a:solidFill>
            <a:srgbClr val="FFFF00"/>
          </a:solidFill>
          <a:ln w="0">
            <a:noFill/>
          </a:ln>
          <a:effectLst>
            <a:softEdge rad="6336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68400" tIns="34200" rIns="68400" bIns="342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100" b="1" strike="noStrike" spc="-1" dirty="0">
                <a:solidFill>
                  <a:srgbClr val="000000"/>
                </a:solidFill>
                <a:latin typeface="Times New Roman"/>
                <a:ea typeface="DejaVu Sans"/>
              </a:rPr>
              <a:t>12.00 (мест.) </a:t>
            </a:r>
            <a:r>
              <a:rPr lang="ru-RU" sz="1100" b="1" strike="noStrike" spc="-1" dirty="0" smtClean="0">
                <a:solidFill>
                  <a:srgbClr val="000000"/>
                </a:solidFill>
                <a:latin typeface="Times New Roman"/>
                <a:ea typeface="DejaVu Sans"/>
              </a:rPr>
              <a:t>29.01.2026 </a:t>
            </a:r>
            <a:endParaRPr lang="ru-RU" sz="1100" b="0" strike="noStrike" spc="-1" dirty="0">
              <a:latin typeface="Arial"/>
            </a:endParaRPr>
          </a:p>
        </p:txBody>
      </p:sp>
      <p:sp>
        <p:nvSpPr>
          <p:cNvPr id="207" name="CustomShape 31"/>
          <p:cNvSpPr/>
          <p:nvPr/>
        </p:nvSpPr>
        <p:spPr>
          <a:xfrm>
            <a:off x="7880760" y="960120"/>
            <a:ext cx="2916360" cy="238345"/>
          </a:xfrm>
          <a:prstGeom prst="rect">
            <a:avLst/>
          </a:prstGeom>
          <a:solidFill>
            <a:srgbClr val="FFFF00"/>
          </a:solidFill>
          <a:ln w="0">
            <a:noFill/>
          </a:ln>
          <a:effectLst>
            <a:softEdge rad="6336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68400" tIns="34200" rIns="68400" bIns="342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100" b="1" strike="noStrike" spc="-1" dirty="0">
                <a:solidFill>
                  <a:srgbClr val="000000"/>
                </a:solidFill>
                <a:latin typeface="Times New Roman"/>
                <a:ea typeface="DejaVu Sans"/>
              </a:rPr>
              <a:t>06.00 (мест.) </a:t>
            </a:r>
            <a:r>
              <a:rPr lang="ru-RU" sz="1100" b="1" strike="noStrike" spc="-1" dirty="0" smtClean="0">
                <a:solidFill>
                  <a:srgbClr val="000000"/>
                </a:solidFill>
                <a:latin typeface="Times New Roman"/>
                <a:ea typeface="DejaVu Sans"/>
              </a:rPr>
              <a:t>29.01.2026</a:t>
            </a:r>
            <a:endParaRPr lang="ru-RU" sz="1100" b="0" strike="noStrike" spc="-1" dirty="0">
              <a:latin typeface="Arial"/>
            </a:endParaRPr>
          </a:p>
        </p:txBody>
      </p:sp>
      <p:sp>
        <p:nvSpPr>
          <p:cNvPr id="208" name="CustomShape 32"/>
          <p:cNvSpPr/>
          <p:nvPr/>
        </p:nvSpPr>
        <p:spPr>
          <a:xfrm>
            <a:off x="1689120" y="929520"/>
            <a:ext cx="2916360" cy="238345"/>
          </a:xfrm>
          <a:prstGeom prst="rect">
            <a:avLst/>
          </a:prstGeom>
          <a:solidFill>
            <a:srgbClr val="FFFF00"/>
          </a:solidFill>
          <a:ln w="0">
            <a:noFill/>
          </a:ln>
          <a:effectLst>
            <a:softEdge rad="6336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68400" tIns="34200" rIns="68400" bIns="342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100" b="1" strike="noStrike" spc="-1" dirty="0">
                <a:solidFill>
                  <a:srgbClr val="000000"/>
                </a:solidFill>
                <a:latin typeface="Times New Roman"/>
                <a:ea typeface="DejaVu Sans"/>
              </a:rPr>
              <a:t>00.00 (мест.) </a:t>
            </a:r>
            <a:r>
              <a:rPr lang="ru-RU" sz="1100" b="1" strike="noStrike" spc="-1" dirty="0" smtClean="0">
                <a:solidFill>
                  <a:srgbClr val="000000"/>
                </a:solidFill>
                <a:latin typeface="Times New Roman"/>
                <a:ea typeface="DejaVu Sans"/>
              </a:rPr>
              <a:t>29.01.2026</a:t>
            </a:r>
            <a:endParaRPr lang="ru-RU" sz="1100" b="0" strike="noStrike" spc="-1" dirty="0">
              <a:latin typeface="Arial"/>
            </a:endParaRPr>
          </a:p>
        </p:txBody>
      </p:sp>
      <p:sp>
        <p:nvSpPr>
          <p:cNvPr id="209" name="CustomShape 33"/>
          <p:cNvSpPr/>
          <p:nvPr/>
        </p:nvSpPr>
        <p:spPr>
          <a:xfrm>
            <a:off x="8042400" y="3717722"/>
            <a:ext cx="2916360" cy="238345"/>
          </a:xfrm>
          <a:prstGeom prst="rect">
            <a:avLst/>
          </a:prstGeom>
          <a:solidFill>
            <a:srgbClr val="FFFF00"/>
          </a:solidFill>
          <a:ln w="0">
            <a:noFill/>
          </a:ln>
          <a:effectLst>
            <a:softEdge rad="6336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68400" tIns="34200" rIns="68400" bIns="342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100" b="1" strike="noStrike" spc="-1" dirty="0">
                <a:solidFill>
                  <a:srgbClr val="000000"/>
                </a:solidFill>
                <a:latin typeface="Times New Roman"/>
                <a:ea typeface="DejaVu Sans"/>
              </a:rPr>
              <a:t>18.00 (мест.) </a:t>
            </a:r>
            <a:r>
              <a:rPr lang="ru-RU" sz="1100" b="1" strike="noStrike" spc="-1" dirty="0" smtClean="0">
                <a:solidFill>
                  <a:srgbClr val="000000"/>
                </a:solidFill>
                <a:latin typeface="Times New Roman"/>
                <a:ea typeface="DejaVu Sans"/>
              </a:rPr>
              <a:t>29.01.2026</a:t>
            </a:r>
            <a:endParaRPr lang="ru-RU" sz="1100" b="0" strike="noStrike" spc="-1" dirty="0">
              <a:latin typeface="Arial"/>
            </a:endParaRPr>
          </a:p>
        </p:txBody>
      </p:sp>
      <p:pic>
        <p:nvPicPr>
          <p:cNvPr id="210" name="Picture 3"/>
          <p:cNvPicPr/>
          <p:nvPr/>
        </p:nvPicPr>
        <p:blipFill>
          <a:blip r:embed="rId7"/>
          <a:srcRect l="81852" t="61862" r="16667" b="15010"/>
          <a:stretch/>
        </p:blipFill>
        <p:spPr>
          <a:xfrm>
            <a:off x="5809350" y="1871640"/>
            <a:ext cx="141840" cy="1797840"/>
          </a:xfrm>
          <a:prstGeom prst="rect">
            <a:avLst/>
          </a:prstGeom>
          <a:ln w="9525">
            <a:noFill/>
          </a:ln>
        </p:spPr>
      </p:pic>
      <p:pic>
        <p:nvPicPr>
          <p:cNvPr id="211" name="Picture 3"/>
          <p:cNvPicPr/>
          <p:nvPr/>
        </p:nvPicPr>
        <p:blipFill>
          <a:blip r:embed="rId7"/>
          <a:srcRect l="81852" t="61862" r="16667" b="15010"/>
          <a:stretch/>
        </p:blipFill>
        <p:spPr>
          <a:xfrm>
            <a:off x="12074046" y="1919986"/>
            <a:ext cx="141840" cy="1797840"/>
          </a:xfrm>
          <a:prstGeom prst="rect">
            <a:avLst/>
          </a:prstGeom>
          <a:ln w="9525">
            <a:noFill/>
          </a:ln>
        </p:spPr>
      </p:pic>
      <p:pic>
        <p:nvPicPr>
          <p:cNvPr id="212" name="Picture 3"/>
          <p:cNvPicPr/>
          <p:nvPr/>
        </p:nvPicPr>
        <p:blipFill>
          <a:blip r:embed="rId7"/>
          <a:srcRect l="81852" t="61862" r="16667" b="15010"/>
          <a:stretch/>
        </p:blipFill>
        <p:spPr>
          <a:xfrm>
            <a:off x="5807174" y="5060520"/>
            <a:ext cx="141840" cy="1797840"/>
          </a:xfrm>
          <a:prstGeom prst="rect">
            <a:avLst/>
          </a:prstGeom>
          <a:ln w="9525">
            <a:noFill/>
          </a:ln>
        </p:spPr>
      </p:pic>
      <p:pic>
        <p:nvPicPr>
          <p:cNvPr id="213" name="Picture 3"/>
          <p:cNvPicPr/>
          <p:nvPr/>
        </p:nvPicPr>
        <p:blipFill>
          <a:blip r:embed="rId7"/>
          <a:srcRect l="81852" t="61862" r="16667" b="15010"/>
          <a:stretch/>
        </p:blipFill>
        <p:spPr>
          <a:xfrm>
            <a:off x="12047400" y="5060520"/>
            <a:ext cx="141840" cy="1797840"/>
          </a:xfrm>
          <a:prstGeom prst="rect">
            <a:avLst/>
          </a:prstGeom>
          <a:ln w="9525">
            <a:noFill/>
          </a:ln>
        </p:spPr>
      </p:pic>
      <p:sp>
        <p:nvSpPr>
          <p:cNvPr id="216" name="CustomShape 56"/>
          <p:cNvSpPr/>
          <p:nvPr/>
        </p:nvSpPr>
        <p:spPr>
          <a:xfrm>
            <a:off x="6052578" y="4283821"/>
            <a:ext cx="661320" cy="174649"/>
          </a:xfrm>
          <a:prstGeom prst="rect">
            <a:avLst/>
          </a:prstGeom>
          <a:solidFill>
            <a:srgbClr val="FF0000"/>
          </a:solidFill>
          <a:ln w="0">
            <a:noFill/>
          </a:ln>
          <a:effectLst>
            <a:softEdge rad="6336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66240" tIns="33120" rIns="66240" bIns="3312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700" b="1" strike="noStrike" spc="-1" dirty="0">
                <a:solidFill>
                  <a:srgbClr val="FFFFFF"/>
                </a:solidFill>
                <a:latin typeface="Times New Roman"/>
                <a:ea typeface="DejaVu Sans"/>
              </a:rPr>
              <a:t>Самара</a:t>
            </a:r>
            <a:endParaRPr lang="ru-RU" sz="700" b="0" strike="noStrike" spc="-1" dirty="0">
              <a:latin typeface="Arial"/>
            </a:endParaRPr>
          </a:p>
        </p:txBody>
      </p:sp>
      <p:sp>
        <p:nvSpPr>
          <p:cNvPr id="45" name="CustomShape 56"/>
          <p:cNvSpPr/>
          <p:nvPr/>
        </p:nvSpPr>
        <p:spPr>
          <a:xfrm>
            <a:off x="3420" y="1485580"/>
            <a:ext cx="661320" cy="174649"/>
          </a:xfrm>
          <a:prstGeom prst="rect">
            <a:avLst/>
          </a:prstGeom>
          <a:solidFill>
            <a:srgbClr val="FF0000"/>
          </a:solidFill>
          <a:ln w="0">
            <a:noFill/>
          </a:ln>
          <a:effectLst>
            <a:softEdge rad="6336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66240" tIns="33120" rIns="66240" bIns="3312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700" b="1" strike="noStrike" spc="-1">
                <a:solidFill>
                  <a:srgbClr val="FFFFFF"/>
                </a:solidFill>
                <a:latin typeface="Times New Roman"/>
                <a:ea typeface="DejaVu Sans"/>
              </a:rPr>
              <a:t>Самара</a:t>
            </a:r>
            <a:endParaRPr lang="ru-RU" sz="700" b="0" strike="noStrike" spc="-1">
              <a:latin typeface="Arial"/>
            </a:endParaRPr>
          </a:p>
        </p:txBody>
      </p:sp>
      <p:sp>
        <p:nvSpPr>
          <p:cNvPr id="46" name="CustomShape 56"/>
          <p:cNvSpPr/>
          <p:nvPr/>
        </p:nvSpPr>
        <p:spPr>
          <a:xfrm>
            <a:off x="46440" y="4456261"/>
            <a:ext cx="661320" cy="174649"/>
          </a:xfrm>
          <a:prstGeom prst="rect">
            <a:avLst/>
          </a:prstGeom>
          <a:solidFill>
            <a:srgbClr val="FF0000"/>
          </a:solidFill>
          <a:ln w="0">
            <a:noFill/>
          </a:ln>
          <a:effectLst>
            <a:softEdge rad="6336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66240" tIns="33120" rIns="66240" bIns="3312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700" b="1" strike="noStrike" spc="-1" dirty="0">
                <a:solidFill>
                  <a:srgbClr val="FFFFFF"/>
                </a:solidFill>
                <a:latin typeface="Times New Roman"/>
                <a:ea typeface="DejaVu Sans"/>
              </a:rPr>
              <a:t>Самара</a:t>
            </a:r>
            <a:endParaRPr lang="ru-RU" sz="700" b="0" strike="noStrike" spc="-1" dirty="0">
              <a:latin typeface="Arial"/>
            </a:endParaRPr>
          </a:p>
        </p:txBody>
      </p:sp>
      <p:sp>
        <p:nvSpPr>
          <p:cNvPr id="47" name="CustomShape 56"/>
          <p:cNvSpPr/>
          <p:nvPr/>
        </p:nvSpPr>
        <p:spPr>
          <a:xfrm>
            <a:off x="5993929" y="1026027"/>
            <a:ext cx="661320" cy="174649"/>
          </a:xfrm>
          <a:prstGeom prst="rect">
            <a:avLst/>
          </a:prstGeom>
          <a:solidFill>
            <a:srgbClr val="FF0000"/>
          </a:solidFill>
          <a:ln w="0">
            <a:noFill/>
          </a:ln>
          <a:effectLst>
            <a:softEdge rad="6336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66240" tIns="33120" rIns="66240" bIns="3312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700" b="1" strike="noStrike" spc="-1" dirty="0">
                <a:solidFill>
                  <a:srgbClr val="FFFFFF"/>
                </a:solidFill>
                <a:latin typeface="Times New Roman"/>
                <a:ea typeface="DejaVu Sans"/>
              </a:rPr>
              <a:t>Самара</a:t>
            </a:r>
            <a:endParaRPr lang="ru-RU" sz="700" b="0" strike="noStrike" spc="-1" dirty="0">
              <a:latin typeface="Arial"/>
            </a:endParaRPr>
          </a:p>
        </p:txBody>
      </p:sp>
      <p:sp>
        <p:nvSpPr>
          <p:cNvPr id="51" name="CustomShape 28"/>
          <p:cNvSpPr/>
          <p:nvPr/>
        </p:nvSpPr>
        <p:spPr>
          <a:xfrm>
            <a:off x="8666032" y="4028067"/>
            <a:ext cx="826200" cy="174649"/>
          </a:xfrm>
          <a:prstGeom prst="rect">
            <a:avLst/>
          </a:prstGeom>
          <a:solidFill>
            <a:srgbClr val="FF0000"/>
          </a:solidFill>
          <a:ln w="0">
            <a:noFill/>
          </a:ln>
          <a:effectLst>
            <a:softEdge rad="6336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66240" tIns="33120" rIns="66240" bIns="3312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700" b="1" strike="noStrike" spc="-1" dirty="0">
                <a:solidFill>
                  <a:srgbClr val="FFFFFF"/>
                </a:solidFill>
                <a:latin typeface="Times New Roman"/>
                <a:ea typeface="DejaVu Sans"/>
              </a:rPr>
              <a:t>Уфа</a:t>
            </a:r>
            <a:endParaRPr lang="ru-RU" sz="700" b="0" strike="noStrike" spc="-1" dirty="0">
              <a:latin typeface="Arial"/>
            </a:endParaRPr>
          </a:p>
        </p:txBody>
      </p:sp>
      <p:sp>
        <p:nvSpPr>
          <p:cNvPr id="52" name="CustomShape 28"/>
          <p:cNvSpPr/>
          <p:nvPr/>
        </p:nvSpPr>
        <p:spPr>
          <a:xfrm>
            <a:off x="2470500" y="4077868"/>
            <a:ext cx="826200" cy="174649"/>
          </a:xfrm>
          <a:prstGeom prst="rect">
            <a:avLst/>
          </a:prstGeom>
          <a:solidFill>
            <a:srgbClr val="FF0000"/>
          </a:solidFill>
          <a:ln w="0">
            <a:noFill/>
          </a:ln>
          <a:effectLst>
            <a:softEdge rad="6336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66240" tIns="33120" rIns="66240" bIns="3312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700" b="1" strike="noStrike" spc="-1" dirty="0">
                <a:solidFill>
                  <a:srgbClr val="FFFFFF"/>
                </a:solidFill>
                <a:latin typeface="Times New Roman"/>
                <a:ea typeface="DejaVu Sans"/>
              </a:rPr>
              <a:t>Уфа</a:t>
            </a:r>
            <a:endParaRPr lang="ru-RU" sz="700" b="0" strike="noStrike" spc="-1" dirty="0">
              <a:latin typeface="Arial"/>
            </a:endParaRPr>
          </a:p>
        </p:txBody>
      </p:sp>
      <p:sp>
        <p:nvSpPr>
          <p:cNvPr id="53" name="CustomShape 28"/>
          <p:cNvSpPr/>
          <p:nvPr/>
        </p:nvSpPr>
        <p:spPr>
          <a:xfrm>
            <a:off x="8770140" y="1231924"/>
            <a:ext cx="826200" cy="174649"/>
          </a:xfrm>
          <a:prstGeom prst="rect">
            <a:avLst/>
          </a:prstGeom>
          <a:solidFill>
            <a:srgbClr val="FF0000"/>
          </a:solidFill>
          <a:ln w="0">
            <a:noFill/>
          </a:ln>
          <a:effectLst>
            <a:softEdge rad="6336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66240" tIns="33120" rIns="66240" bIns="3312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700" b="1" strike="noStrike" spc="-1" dirty="0">
                <a:solidFill>
                  <a:srgbClr val="FFFFFF"/>
                </a:solidFill>
                <a:latin typeface="Times New Roman"/>
                <a:ea typeface="DejaVu Sans"/>
              </a:rPr>
              <a:t>Уфа</a:t>
            </a:r>
            <a:endParaRPr lang="ru-RU" sz="700" b="0" strike="noStrike" spc="-1" dirty="0">
              <a:latin typeface="Arial"/>
            </a:endParaRPr>
          </a:p>
        </p:txBody>
      </p:sp>
      <p:pic>
        <p:nvPicPr>
          <p:cNvPr id="39" name="Picture 6" descr="https://abali.ru/wp-content/uploads/2014/12/gerb_orenburgskoj_oblasti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04822" y="152695"/>
            <a:ext cx="687983" cy="60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2319" y="3717826"/>
            <a:ext cx="6228093" cy="3141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667" y="3717826"/>
            <a:ext cx="5964467" cy="31408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6740" y="908640"/>
            <a:ext cx="6233673" cy="28091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90640"/>
            <a:ext cx="5956740" cy="28270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17" name="CustomShape 2"/>
          <p:cNvSpPr/>
          <p:nvPr/>
        </p:nvSpPr>
        <p:spPr>
          <a:xfrm>
            <a:off x="0" y="0"/>
            <a:ext cx="12189600" cy="908640"/>
          </a:xfrm>
          <a:prstGeom prst="rect">
            <a:avLst/>
          </a:prstGeom>
          <a:solidFill>
            <a:srgbClr val="25406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66240" tIns="33120" rIns="66240" bIns="33120" anchor="ctr">
            <a:no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900" b="0" strike="noStrike" spc="-1" dirty="0">
                <a:solidFill>
                  <a:srgbClr val="FFFFFF"/>
                </a:solidFill>
                <a:latin typeface="Arial"/>
                <a:ea typeface="DejaVu Sans"/>
              </a:rPr>
              <a:t>ПРОГНОЗ ВЕТРОВОЙ НАГРУЗКИ НА ТЕРРИТОРИИ</a:t>
            </a:r>
            <a:endParaRPr lang="ru-RU" sz="1900" b="0" strike="noStrike" spc="-1" dirty="0">
              <a:latin typeface="Arial"/>
            </a:endParaRPr>
          </a:p>
          <a:p>
            <a:pPr algn="ctr">
              <a:lnSpc>
                <a:spcPct val="100000"/>
              </a:lnSpc>
              <a:buNone/>
            </a:pPr>
            <a:r>
              <a:rPr lang="ru-RU" sz="1900" b="0" strike="noStrike" spc="-1" dirty="0">
                <a:solidFill>
                  <a:srgbClr val="FFFFFF"/>
                </a:solidFill>
                <a:latin typeface="Arial"/>
                <a:ea typeface="DejaVu Sans"/>
              </a:rPr>
              <a:t>ОРЕНБУРГСКОЙ ОБЛАСТИ НА </a:t>
            </a:r>
            <a:r>
              <a:rPr lang="ru-RU" sz="1900" b="0" strike="noStrike" spc="-1" dirty="0" smtClean="0">
                <a:solidFill>
                  <a:srgbClr val="FFFFFF"/>
                </a:solidFill>
                <a:latin typeface="Arial"/>
                <a:ea typeface="DejaVu Sans"/>
              </a:rPr>
              <a:t>29.01.2026</a:t>
            </a:r>
            <a:endParaRPr lang="ru-RU" sz="1900" b="0" strike="noStrike" spc="-1" dirty="0">
              <a:latin typeface="Arial"/>
            </a:endParaRPr>
          </a:p>
        </p:txBody>
      </p:sp>
      <p:sp>
        <p:nvSpPr>
          <p:cNvPr id="218" name="CustomShape 15"/>
          <p:cNvSpPr/>
          <p:nvPr/>
        </p:nvSpPr>
        <p:spPr>
          <a:xfrm>
            <a:off x="15480" y="1577882"/>
            <a:ext cx="710280" cy="174649"/>
          </a:xfrm>
          <a:prstGeom prst="rect">
            <a:avLst/>
          </a:prstGeom>
          <a:solidFill>
            <a:srgbClr val="FF0000"/>
          </a:solidFill>
          <a:ln w="0">
            <a:noFill/>
          </a:ln>
          <a:effectLst>
            <a:softEdge rad="6336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66240" tIns="33120" rIns="66240" bIns="3312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700" b="1" strike="noStrike" spc="-1">
                <a:solidFill>
                  <a:srgbClr val="FFFFFF"/>
                </a:solidFill>
                <a:latin typeface="Times New Roman"/>
                <a:ea typeface="DejaVu Sans"/>
              </a:rPr>
              <a:t>Самара</a:t>
            </a:r>
            <a:endParaRPr lang="ru-RU" sz="700" b="0" strike="noStrike" spc="-1">
              <a:latin typeface="Arial"/>
            </a:endParaRPr>
          </a:p>
        </p:txBody>
      </p:sp>
      <p:sp>
        <p:nvSpPr>
          <p:cNvPr id="219" name="CustomShape 16"/>
          <p:cNvSpPr/>
          <p:nvPr/>
        </p:nvSpPr>
        <p:spPr>
          <a:xfrm>
            <a:off x="2358152" y="1271696"/>
            <a:ext cx="689400" cy="174649"/>
          </a:xfrm>
          <a:prstGeom prst="rect">
            <a:avLst/>
          </a:prstGeom>
          <a:solidFill>
            <a:srgbClr val="FF0000"/>
          </a:solidFill>
          <a:ln w="0">
            <a:noFill/>
          </a:ln>
          <a:effectLst>
            <a:softEdge rad="6336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66240" tIns="33120" rIns="66240" bIns="3312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700" b="1" strike="noStrike" spc="-1" dirty="0">
                <a:solidFill>
                  <a:srgbClr val="FFFFFF"/>
                </a:solidFill>
                <a:latin typeface="Times New Roman"/>
                <a:ea typeface="DejaVu Sans"/>
              </a:rPr>
              <a:t>Уфа</a:t>
            </a:r>
            <a:endParaRPr lang="ru-RU" sz="700" b="0" strike="noStrike" spc="-1" dirty="0">
              <a:latin typeface="Arial"/>
            </a:endParaRPr>
          </a:p>
        </p:txBody>
      </p:sp>
      <p:sp>
        <p:nvSpPr>
          <p:cNvPr id="220" name="CustomShape 17"/>
          <p:cNvSpPr/>
          <p:nvPr/>
        </p:nvSpPr>
        <p:spPr>
          <a:xfrm>
            <a:off x="2113846" y="2574900"/>
            <a:ext cx="792054" cy="213990"/>
          </a:xfrm>
          <a:prstGeom prst="rect">
            <a:avLst/>
          </a:prstGeom>
          <a:solidFill>
            <a:srgbClr val="FFFF00"/>
          </a:solidFill>
          <a:ln w="0">
            <a:solidFill>
              <a:srgbClr val="00000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1080" tIns="45000" rIns="9108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800" b="0" strike="noStrike" spc="-1" dirty="0">
                <a:solidFill>
                  <a:srgbClr val="000000"/>
                </a:solidFill>
                <a:latin typeface="Arial"/>
                <a:ea typeface="DejaVu Sans"/>
              </a:rPr>
              <a:t>Оренбург</a:t>
            </a:r>
            <a:endParaRPr lang="ru-RU" sz="800" b="0" strike="noStrike" spc="-1" dirty="0">
              <a:latin typeface="Arial"/>
            </a:endParaRPr>
          </a:p>
        </p:txBody>
      </p:sp>
      <p:sp>
        <p:nvSpPr>
          <p:cNvPr id="221" name="CustomShape 18"/>
          <p:cNvSpPr/>
          <p:nvPr/>
        </p:nvSpPr>
        <p:spPr>
          <a:xfrm>
            <a:off x="4169078" y="2902913"/>
            <a:ext cx="450000" cy="214040"/>
          </a:xfrm>
          <a:prstGeom prst="rect">
            <a:avLst/>
          </a:prstGeom>
          <a:solidFill>
            <a:srgbClr val="FFFF00"/>
          </a:solidFill>
          <a:ln w="0">
            <a:solidFill>
              <a:srgbClr val="00000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1080" tIns="45000" rIns="9108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800" b="0" strike="noStrike" spc="-1" dirty="0">
                <a:solidFill>
                  <a:srgbClr val="000000"/>
                </a:solidFill>
                <a:latin typeface="Arial"/>
                <a:ea typeface="DejaVu Sans"/>
              </a:rPr>
              <a:t>Орск</a:t>
            </a:r>
            <a:endParaRPr lang="ru-RU" sz="800" b="0" strike="noStrike" spc="-1" dirty="0">
              <a:latin typeface="Arial"/>
            </a:endParaRPr>
          </a:p>
        </p:txBody>
      </p:sp>
      <p:sp>
        <p:nvSpPr>
          <p:cNvPr id="222" name="CustomShape 19"/>
          <p:cNvSpPr/>
          <p:nvPr/>
        </p:nvSpPr>
        <p:spPr>
          <a:xfrm rot="10800000" flipV="1">
            <a:off x="487440" y="1964194"/>
            <a:ext cx="711222" cy="214040"/>
          </a:xfrm>
          <a:prstGeom prst="rect">
            <a:avLst/>
          </a:prstGeom>
          <a:solidFill>
            <a:srgbClr val="FFFF00"/>
          </a:solidFill>
          <a:ln w="0">
            <a:solidFill>
              <a:srgbClr val="00000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1080" tIns="45000" rIns="9108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800" b="0" strike="noStrike" spc="-1">
                <a:solidFill>
                  <a:srgbClr val="000000"/>
                </a:solidFill>
                <a:latin typeface="Arial"/>
                <a:ea typeface="DejaVu Sans"/>
              </a:rPr>
              <a:t>Бузулук</a:t>
            </a:r>
            <a:endParaRPr lang="ru-RU" sz="800" b="0" strike="noStrike" spc="-1">
              <a:latin typeface="Arial"/>
            </a:endParaRPr>
          </a:p>
        </p:txBody>
      </p:sp>
      <p:sp>
        <p:nvSpPr>
          <p:cNvPr id="223" name="CustomShape 20"/>
          <p:cNvSpPr/>
          <p:nvPr/>
        </p:nvSpPr>
        <p:spPr>
          <a:xfrm>
            <a:off x="8327454" y="2614309"/>
            <a:ext cx="678600" cy="214040"/>
          </a:xfrm>
          <a:prstGeom prst="rect">
            <a:avLst/>
          </a:prstGeom>
          <a:solidFill>
            <a:srgbClr val="FFFF00"/>
          </a:solidFill>
          <a:ln w="0">
            <a:solidFill>
              <a:srgbClr val="00000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1080" tIns="45000" rIns="9108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800" b="0" strike="noStrike" spc="-1" dirty="0">
                <a:solidFill>
                  <a:srgbClr val="000000"/>
                </a:solidFill>
                <a:latin typeface="Arial"/>
                <a:ea typeface="DejaVu Sans"/>
              </a:rPr>
              <a:t>Оренбург</a:t>
            </a:r>
            <a:endParaRPr lang="ru-RU" sz="800" b="0" strike="noStrike" spc="-1" dirty="0">
              <a:latin typeface="Arial"/>
            </a:endParaRPr>
          </a:p>
        </p:txBody>
      </p:sp>
      <p:sp>
        <p:nvSpPr>
          <p:cNvPr id="224" name="CustomShape 21"/>
          <p:cNvSpPr/>
          <p:nvPr/>
        </p:nvSpPr>
        <p:spPr>
          <a:xfrm>
            <a:off x="10608686" y="2855653"/>
            <a:ext cx="450000" cy="214040"/>
          </a:xfrm>
          <a:prstGeom prst="rect">
            <a:avLst/>
          </a:prstGeom>
          <a:solidFill>
            <a:srgbClr val="FFFF00"/>
          </a:solidFill>
          <a:ln w="0">
            <a:solidFill>
              <a:srgbClr val="00000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1080" tIns="45000" rIns="9108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800" b="0" strike="noStrike" spc="-1">
                <a:solidFill>
                  <a:srgbClr val="000000"/>
                </a:solidFill>
                <a:latin typeface="Arial"/>
                <a:ea typeface="DejaVu Sans"/>
              </a:rPr>
              <a:t>Орск</a:t>
            </a:r>
            <a:endParaRPr lang="ru-RU" sz="800" b="0" strike="noStrike" spc="-1">
              <a:latin typeface="Arial"/>
            </a:endParaRPr>
          </a:p>
        </p:txBody>
      </p:sp>
      <p:sp>
        <p:nvSpPr>
          <p:cNvPr id="225" name="CustomShape 22"/>
          <p:cNvSpPr/>
          <p:nvPr/>
        </p:nvSpPr>
        <p:spPr>
          <a:xfrm>
            <a:off x="6648965" y="1750154"/>
            <a:ext cx="602280" cy="214040"/>
          </a:xfrm>
          <a:prstGeom prst="rect">
            <a:avLst/>
          </a:prstGeom>
          <a:solidFill>
            <a:srgbClr val="FFFF00"/>
          </a:solidFill>
          <a:ln w="0">
            <a:solidFill>
              <a:srgbClr val="00000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1080" tIns="45000" rIns="9108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800" b="0" strike="noStrike" spc="-1" dirty="0">
                <a:solidFill>
                  <a:srgbClr val="000000"/>
                </a:solidFill>
                <a:latin typeface="Arial"/>
                <a:ea typeface="DejaVu Sans"/>
              </a:rPr>
              <a:t>Бузулук</a:t>
            </a:r>
            <a:endParaRPr lang="ru-RU" sz="800" b="0" strike="noStrike" spc="-1" dirty="0">
              <a:latin typeface="Arial"/>
            </a:endParaRPr>
          </a:p>
        </p:txBody>
      </p:sp>
      <p:sp>
        <p:nvSpPr>
          <p:cNvPr id="226" name="CustomShape 23"/>
          <p:cNvSpPr/>
          <p:nvPr/>
        </p:nvSpPr>
        <p:spPr>
          <a:xfrm>
            <a:off x="2110079" y="5614082"/>
            <a:ext cx="678600" cy="214040"/>
          </a:xfrm>
          <a:prstGeom prst="rect">
            <a:avLst/>
          </a:prstGeom>
          <a:solidFill>
            <a:srgbClr val="FFFF00"/>
          </a:solidFill>
          <a:ln w="0">
            <a:solidFill>
              <a:srgbClr val="00000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1080" tIns="45000" rIns="9108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800" b="0" strike="noStrike" spc="-1" dirty="0">
                <a:solidFill>
                  <a:srgbClr val="000000"/>
                </a:solidFill>
                <a:latin typeface="Arial"/>
                <a:ea typeface="DejaVu Sans"/>
              </a:rPr>
              <a:t>Оренбург</a:t>
            </a:r>
            <a:endParaRPr lang="ru-RU" sz="800" b="0" strike="noStrike" spc="-1" dirty="0">
              <a:latin typeface="Arial"/>
            </a:endParaRPr>
          </a:p>
        </p:txBody>
      </p:sp>
      <p:sp>
        <p:nvSpPr>
          <p:cNvPr id="227" name="CustomShape 24"/>
          <p:cNvSpPr/>
          <p:nvPr/>
        </p:nvSpPr>
        <p:spPr>
          <a:xfrm>
            <a:off x="4394978" y="5975149"/>
            <a:ext cx="448200" cy="214040"/>
          </a:xfrm>
          <a:prstGeom prst="rect">
            <a:avLst/>
          </a:prstGeom>
          <a:solidFill>
            <a:srgbClr val="FFFF00"/>
          </a:solidFill>
          <a:ln w="0">
            <a:solidFill>
              <a:srgbClr val="00000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1080" tIns="45000" rIns="9108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800" b="0" strike="noStrike" spc="-1" dirty="0">
                <a:solidFill>
                  <a:srgbClr val="000000"/>
                </a:solidFill>
                <a:latin typeface="Arial"/>
                <a:ea typeface="DejaVu Sans"/>
              </a:rPr>
              <a:t>Орск</a:t>
            </a:r>
            <a:endParaRPr lang="ru-RU" sz="800" b="0" strike="noStrike" spc="-1" dirty="0">
              <a:latin typeface="Arial"/>
            </a:endParaRPr>
          </a:p>
        </p:txBody>
      </p:sp>
      <p:sp>
        <p:nvSpPr>
          <p:cNvPr id="228" name="CustomShape 25"/>
          <p:cNvSpPr/>
          <p:nvPr/>
        </p:nvSpPr>
        <p:spPr>
          <a:xfrm>
            <a:off x="725760" y="4694281"/>
            <a:ext cx="602280" cy="214040"/>
          </a:xfrm>
          <a:prstGeom prst="rect">
            <a:avLst/>
          </a:prstGeom>
          <a:solidFill>
            <a:srgbClr val="FFFF00"/>
          </a:solidFill>
          <a:ln w="0">
            <a:solidFill>
              <a:srgbClr val="00000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1080" tIns="45000" rIns="9108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800" b="0" strike="noStrike" spc="-1" dirty="0">
                <a:solidFill>
                  <a:srgbClr val="000000"/>
                </a:solidFill>
                <a:latin typeface="Arial"/>
                <a:ea typeface="DejaVu Sans"/>
              </a:rPr>
              <a:t>Бузулук</a:t>
            </a:r>
            <a:endParaRPr lang="ru-RU" sz="800" b="0" strike="noStrike" spc="-1" dirty="0">
              <a:latin typeface="Arial"/>
            </a:endParaRPr>
          </a:p>
        </p:txBody>
      </p:sp>
      <p:sp>
        <p:nvSpPr>
          <p:cNvPr id="229" name="CustomShape 26"/>
          <p:cNvSpPr/>
          <p:nvPr/>
        </p:nvSpPr>
        <p:spPr>
          <a:xfrm>
            <a:off x="8471906" y="5592399"/>
            <a:ext cx="678600" cy="214040"/>
          </a:xfrm>
          <a:prstGeom prst="rect">
            <a:avLst/>
          </a:prstGeom>
          <a:solidFill>
            <a:srgbClr val="FFFF00"/>
          </a:solidFill>
          <a:ln w="0">
            <a:solidFill>
              <a:srgbClr val="00000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1080" tIns="45000" rIns="9108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800" b="0" strike="noStrike" spc="-1" dirty="0">
                <a:solidFill>
                  <a:srgbClr val="000000"/>
                </a:solidFill>
                <a:latin typeface="Arial"/>
                <a:ea typeface="DejaVu Sans"/>
              </a:rPr>
              <a:t>Оренбург</a:t>
            </a:r>
            <a:endParaRPr lang="ru-RU" sz="800" b="0" strike="noStrike" spc="-1" dirty="0">
              <a:latin typeface="Arial"/>
            </a:endParaRPr>
          </a:p>
        </p:txBody>
      </p:sp>
      <p:sp>
        <p:nvSpPr>
          <p:cNvPr id="230" name="CustomShape 27"/>
          <p:cNvSpPr/>
          <p:nvPr/>
        </p:nvSpPr>
        <p:spPr>
          <a:xfrm>
            <a:off x="10644501" y="5949355"/>
            <a:ext cx="450000" cy="214040"/>
          </a:xfrm>
          <a:prstGeom prst="rect">
            <a:avLst/>
          </a:prstGeom>
          <a:solidFill>
            <a:srgbClr val="FFFF00"/>
          </a:solidFill>
          <a:ln w="0">
            <a:solidFill>
              <a:srgbClr val="00000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1080" tIns="45000" rIns="9108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800" b="0" strike="noStrike" spc="-1" dirty="0">
                <a:solidFill>
                  <a:srgbClr val="000000"/>
                </a:solidFill>
                <a:latin typeface="Arial"/>
                <a:ea typeface="DejaVu Sans"/>
              </a:rPr>
              <a:t>Орск</a:t>
            </a:r>
            <a:endParaRPr lang="ru-RU" sz="800" b="0" strike="noStrike" spc="-1" dirty="0">
              <a:latin typeface="Arial"/>
            </a:endParaRPr>
          </a:p>
        </p:txBody>
      </p:sp>
      <p:sp>
        <p:nvSpPr>
          <p:cNvPr id="231" name="CustomShape 28"/>
          <p:cNvSpPr/>
          <p:nvPr/>
        </p:nvSpPr>
        <p:spPr>
          <a:xfrm>
            <a:off x="6527254" y="4815247"/>
            <a:ext cx="602280" cy="214040"/>
          </a:xfrm>
          <a:prstGeom prst="rect">
            <a:avLst/>
          </a:prstGeom>
          <a:solidFill>
            <a:srgbClr val="FFFF00"/>
          </a:solidFill>
          <a:ln w="0">
            <a:solidFill>
              <a:srgbClr val="00000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1080" tIns="45000" rIns="9108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800" b="0" strike="noStrike" spc="-1" dirty="0">
                <a:solidFill>
                  <a:srgbClr val="000000"/>
                </a:solidFill>
                <a:latin typeface="Arial"/>
                <a:ea typeface="DejaVu Sans"/>
              </a:rPr>
              <a:t>Бузулук</a:t>
            </a:r>
            <a:endParaRPr lang="ru-RU" sz="800" b="0" strike="noStrike" spc="-1" dirty="0">
              <a:latin typeface="Arial"/>
            </a:endParaRPr>
          </a:p>
        </p:txBody>
      </p:sp>
      <p:pic>
        <p:nvPicPr>
          <p:cNvPr id="232" name="Picture 7"/>
          <p:cNvPicPr/>
          <p:nvPr/>
        </p:nvPicPr>
        <p:blipFill>
          <a:blip r:embed="rId7"/>
          <a:srcRect l="81447" t="61855" r="16665" b="14310"/>
          <a:stretch/>
        </p:blipFill>
        <p:spPr>
          <a:xfrm>
            <a:off x="5663160" y="5276520"/>
            <a:ext cx="213120" cy="1582200"/>
          </a:xfrm>
          <a:prstGeom prst="rect">
            <a:avLst/>
          </a:prstGeom>
          <a:ln w="9525">
            <a:noFill/>
          </a:ln>
        </p:spPr>
      </p:pic>
      <p:pic>
        <p:nvPicPr>
          <p:cNvPr id="233" name="Picture 7"/>
          <p:cNvPicPr/>
          <p:nvPr/>
        </p:nvPicPr>
        <p:blipFill>
          <a:blip r:embed="rId7"/>
          <a:srcRect l="81447" t="61855" r="16665" b="14310"/>
          <a:stretch/>
        </p:blipFill>
        <p:spPr>
          <a:xfrm>
            <a:off x="5737680" y="2135160"/>
            <a:ext cx="213120" cy="1582200"/>
          </a:xfrm>
          <a:prstGeom prst="rect">
            <a:avLst/>
          </a:prstGeom>
          <a:ln w="9525">
            <a:noFill/>
          </a:ln>
        </p:spPr>
      </p:pic>
      <p:pic>
        <p:nvPicPr>
          <p:cNvPr id="234" name="Picture 7"/>
          <p:cNvPicPr/>
          <p:nvPr/>
        </p:nvPicPr>
        <p:blipFill>
          <a:blip r:embed="rId7"/>
          <a:srcRect l="81447" t="61855" r="16665" b="14310"/>
          <a:stretch/>
        </p:blipFill>
        <p:spPr>
          <a:xfrm>
            <a:off x="11976120" y="2133720"/>
            <a:ext cx="213120" cy="1582200"/>
          </a:xfrm>
          <a:prstGeom prst="rect">
            <a:avLst/>
          </a:prstGeom>
          <a:ln w="9525">
            <a:noFill/>
          </a:ln>
        </p:spPr>
      </p:pic>
      <p:pic>
        <p:nvPicPr>
          <p:cNvPr id="235" name="Picture 7"/>
          <p:cNvPicPr/>
          <p:nvPr/>
        </p:nvPicPr>
        <p:blipFill>
          <a:blip r:embed="rId7"/>
          <a:srcRect l="81447" t="61855" r="16665" b="14310"/>
          <a:stretch/>
        </p:blipFill>
        <p:spPr>
          <a:xfrm>
            <a:off x="11976120" y="5276520"/>
            <a:ext cx="213120" cy="1582200"/>
          </a:xfrm>
          <a:prstGeom prst="rect">
            <a:avLst/>
          </a:prstGeom>
          <a:ln w="9525">
            <a:noFill/>
          </a:ln>
        </p:spPr>
      </p:pic>
      <p:sp>
        <p:nvSpPr>
          <p:cNvPr id="238" name="Line 1"/>
          <p:cNvSpPr/>
          <p:nvPr/>
        </p:nvSpPr>
        <p:spPr>
          <a:xfrm flipH="1">
            <a:off x="5951160" y="890640"/>
            <a:ext cx="11160" cy="5968800"/>
          </a:xfrm>
          <a:prstGeom prst="line">
            <a:avLst/>
          </a:prstGeom>
          <a:ln w="25560">
            <a:solidFill>
              <a:srgbClr val="000000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39" name="Line 16"/>
          <p:cNvSpPr/>
          <p:nvPr/>
        </p:nvSpPr>
        <p:spPr>
          <a:xfrm flipV="1">
            <a:off x="-25200" y="3709800"/>
            <a:ext cx="12189960" cy="7920"/>
          </a:xfrm>
          <a:prstGeom prst="line">
            <a:avLst/>
          </a:prstGeom>
          <a:ln w="25560">
            <a:solidFill>
              <a:srgbClr val="000000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40" name="CustomShape 30"/>
          <p:cNvSpPr/>
          <p:nvPr/>
        </p:nvSpPr>
        <p:spPr>
          <a:xfrm>
            <a:off x="1702718" y="3769562"/>
            <a:ext cx="2916360" cy="238345"/>
          </a:xfrm>
          <a:prstGeom prst="rect">
            <a:avLst/>
          </a:prstGeom>
          <a:solidFill>
            <a:srgbClr val="FFFF00"/>
          </a:solidFill>
          <a:ln w="0">
            <a:noFill/>
          </a:ln>
          <a:effectLst>
            <a:softEdge rad="6336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68400" tIns="34200" rIns="68400" bIns="342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100" b="1" spc="-1" dirty="0" smtClean="0">
                <a:solidFill>
                  <a:srgbClr val="000000"/>
                </a:solidFill>
                <a:latin typeface="Times New Roman"/>
                <a:ea typeface="DejaVu Sans"/>
              </a:rPr>
              <a:t>12</a:t>
            </a:r>
            <a:r>
              <a:rPr lang="ru-RU" sz="1100" b="1" strike="noStrike" spc="-1" dirty="0" smtClean="0">
                <a:solidFill>
                  <a:srgbClr val="000000"/>
                </a:solidFill>
                <a:latin typeface="Times New Roman"/>
                <a:ea typeface="DejaVu Sans"/>
              </a:rPr>
              <a:t>.00 (</a:t>
            </a:r>
            <a:r>
              <a:rPr lang="ru-RU" sz="1100" b="1" strike="noStrike" spc="-1" dirty="0">
                <a:solidFill>
                  <a:srgbClr val="000000"/>
                </a:solidFill>
                <a:latin typeface="Times New Roman"/>
                <a:ea typeface="DejaVu Sans"/>
              </a:rPr>
              <a:t>мест.) </a:t>
            </a:r>
            <a:r>
              <a:rPr lang="ru-RU" sz="1100" b="1" strike="noStrike" spc="-1" dirty="0" smtClean="0">
                <a:solidFill>
                  <a:srgbClr val="000000"/>
                </a:solidFill>
                <a:latin typeface="Times New Roman"/>
                <a:ea typeface="DejaVu Sans"/>
              </a:rPr>
              <a:t>29.01.2026 </a:t>
            </a:r>
            <a:endParaRPr lang="ru-RU" sz="1100" b="0" strike="noStrike" spc="-1" dirty="0">
              <a:latin typeface="Arial"/>
            </a:endParaRPr>
          </a:p>
        </p:txBody>
      </p:sp>
      <p:sp>
        <p:nvSpPr>
          <p:cNvPr id="241" name="CustomShape 31"/>
          <p:cNvSpPr/>
          <p:nvPr/>
        </p:nvSpPr>
        <p:spPr>
          <a:xfrm>
            <a:off x="7692326" y="981360"/>
            <a:ext cx="2916360" cy="238345"/>
          </a:xfrm>
          <a:prstGeom prst="rect">
            <a:avLst/>
          </a:prstGeom>
          <a:solidFill>
            <a:srgbClr val="FFFF00"/>
          </a:solidFill>
          <a:ln w="0">
            <a:noFill/>
          </a:ln>
          <a:effectLst>
            <a:softEdge rad="6336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68400" tIns="34200" rIns="68400" bIns="342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100" b="1" spc="-1" dirty="0" smtClean="0">
                <a:solidFill>
                  <a:srgbClr val="000000"/>
                </a:solidFill>
                <a:latin typeface="Times New Roman"/>
                <a:ea typeface="DejaVu Sans"/>
              </a:rPr>
              <a:t>06</a:t>
            </a:r>
            <a:r>
              <a:rPr lang="ru-RU" sz="1100" b="1" strike="noStrike" spc="-1" dirty="0" smtClean="0">
                <a:solidFill>
                  <a:srgbClr val="000000"/>
                </a:solidFill>
                <a:latin typeface="Times New Roman"/>
                <a:ea typeface="DejaVu Sans"/>
              </a:rPr>
              <a:t>.00 </a:t>
            </a:r>
            <a:r>
              <a:rPr lang="ru-RU" sz="1100" b="1" strike="noStrike" spc="-1" dirty="0">
                <a:solidFill>
                  <a:srgbClr val="000000"/>
                </a:solidFill>
                <a:latin typeface="Times New Roman"/>
                <a:ea typeface="DejaVu Sans"/>
              </a:rPr>
              <a:t>(мест.) </a:t>
            </a:r>
            <a:r>
              <a:rPr lang="ru-RU" sz="1100" b="1" strike="noStrike" spc="-1" dirty="0" smtClean="0">
                <a:solidFill>
                  <a:srgbClr val="000000"/>
                </a:solidFill>
                <a:latin typeface="Times New Roman"/>
                <a:ea typeface="DejaVu Sans"/>
              </a:rPr>
              <a:t>29.01.2026</a:t>
            </a:r>
            <a:endParaRPr lang="ru-RU" sz="1100" b="0" strike="noStrike" spc="-1" dirty="0">
              <a:latin typeface="Arial"/>
            </a:endParaRPr>
          </a:p>
        </p:txBody>
      </p:sp>
      <p:sp>
        <p:nvSpPr>
          <p:cNvPr id="242" name="CustomShape 32"/>
          <p:cNvSpPr/>
          <p:nvPr/>
        </p:nvSpPr>
        <p:spPr>
          <a:xfrm>
            <a:off x="1630710" y="929520"/>
            <a:ext cx="2916360" cy="238345"/>
          </a:xfrm>
          <a:prstGeom prst="rect">
            <a:avLst/>
          </a:prstGeom>
          <a:solidFill>
            <a:srgbClr val="FFFF00"/>
          </a:solidFill>
          <a:ln w="0">
            <a:noFill/>
          </a:ln>
          <a:effectLst>
            <a:softEdge rad="6336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68400" tIns="34200" rIns="68400" bIns="342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100" b="1" spc="-1" dirty="0" smtClean="0">
                <a:solidFill>
                  <a:srgbClr val="000000"/>
                </a:solidFill>
                <a:latin typeface="Times New Roman"/>
                <a:ea typeface="DejaVu Sans"/>
              </a:rPr>
              <a:t>00</a:t>
            </a:r>
            <a:r>
              <a:rPr lang="ru-RU" sz="1100" b="1" strike="noStrike" spc="-1" dirty="0" smtClean="0">
                <a:solidFill>
                  <a:srgbClr val="000000"/>
                </a:solidFill>
                <a:latin typeface="Times New Roman"/>
                <a:ea typeface="DejaVu Sans"/>
              </a:rPr>
              <a:t>.00 </a:t>
            </a:r>
            <a:r>
              <a:rPr lang="ru-RU" sz="1100" b="1" strike="noStrike" spc="-1" dirty="0">
                <a:solidFill>
                  <a:srgbClr val="000000"/>
                </a:solidFill>
                <a:latin typeface="Times New Roman"/>
                <a:ea typeface="DejaVu Sans"/>
              </a:rPr>
              <a:t>(мест.) </a:t>
            </a:r>
            <a:r>
              <a:rPr lang="ru-RU" sz="1100" b="1" spc="-1" dirty="0" smtClean="0">
                <a:solidFill>
                  <a:srgbClr val="000000"/>
                </a:solidFill>
                <a:latin typeface="Times New Roman"/>
                <a:ea typeface="DejaVu Sans"/>
              </a:rPr>
              <a:t>29.01.2026</a:t>
            </a:r>
            <a:endParaRPr lang="ru-RU" sz="1100" b="0" strike="noStrike" spc="-1" dirty="0">
              <a:latin typeface="Arial"/>
            </a:endParaRPr>
          </a:p>
        </p:txBody>
      </p:sp>
      <p:sp>
        <p:nvSpPr>
          <p:cNvPr id="243" name="CustomShape 33"/>
          <p:cNvSpPr/>
          <p:nvPr/>
        </p:nvSpPr>
        <p:spPr>
          <a:xfrm>
            <a:off x="7790040" y="3806780"/>
            <a:ext cx="2916360" cy="238345"/>
          </a:xfrm>
          <a:prstGeom prst="rect">
            <a:avLst/>
          </a:prstGeom>
          <a:solidFill>
            <a:srgbClr val="FFFF00"/>
          </a:solidFill>
          <a:ln w="0">
            <a:noFill/>
          </a:ln>
          <a:effectLst>
            <a:softEdge rad="6336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68400" tIns="34200" rIns="68400" bIns="342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100" b="1" spc="-1" dirty="0" smtClean="0">
                <a:solidFill>
                  <a:srgbClr val="000000"/>
                </a:solidFill>
                <a:latin typeface="Times New Roman"/>
                <a:ea typeface="DejaVu Sans"/>
              </a:rPr>
              <a:t>18</a:t>
            </a:r>
            <a:r>
              <a:rPr lang="ru-RU" sz="1100" b="1" strike="noStrike" spc="-1" dirty="0" smtClean="0">
                <a:solidFill>
                  <a:srgbClr val="000000"/>
                </a:solidFill>
                <a:latin typeface="Times New Roman"/>
                <a:ea typeface="DejaVu Sans"/>
              </a:rPr>
              <a:t>.00 </a:t>
            </a:r>
            <a:r>
              <a:rPr lang="ru-RU" sz="1100" b="1" strike="noStrike" spc="-1" dirty="0">
                <a:solidFill>
                  <a:srgbClr val="000000"/>
                </a:solidFill>
                <a:latin typeface="Times New Roman"/>
                <a:ea typeface="DejaVu Sans"/>
              </a:rPr>
              <a:t>(мест.) </a:t>
            </a:r>
            <a:r>
              <a:rPr lang="ru-RU" sz="1100" b="1" strike="noStrike" spc="-1" dirty="0" smtClean="0">
                <a:solidFill>
                  <a:srgbClr val="000000"/>
                </a:solidFill>
                <a:latin typeface="Times New Roman"/>
                <a:ea typeface="DejaVu Sans"/>
              </a:rPr>
              <a:t>29.01.2026</a:t>
            </a:r>
            <a:endParaRPr lang="ru-RU" sz="1100" b="0" strike="noStrike" spc="-1" dirty="0">
              <a:latin typeface="Arial"/>
            </a:endParaRPr>
          </a:p>
        </p:txBody>
      </p:sp>
      <p:sp>
        <p:nvSpPr>
          <p:cNvPr id="244" name="CustomShape 15"/>
          <p:cNvSpPr/>
          <p:nvPr/>
        </p:nvSpPr>
        <p:spPr>
          <a:xfrm>
            <a:off x="6026040" y="1584361"/>
            <a:ext cx="710280" cy="174649"/>
          </a:xfrm>
          <a:prstGeom prst="rect">
            <a:avLst/>
          </a:prstGeom>
          <a:solidFill>
            <a:srgbClr val="FF0000"/>
          </a:solidFill>
          <a:ln w="0">
            <a:noFill/>
          </a:ln>
          <a:effectLst>
            <a:softEdge rad="6336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66240" tIns="33120" rIns="66240" bIns="3312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700" b="1" strike="noStrike" spc="-1">
                <a:solidFill>
                  <a:srgbClr val="FFFFFF"/>
                </a:solidFill>
                <a:latin typeface="Times New Roman"/>
                <a:ea typeface="DejaVu Sans"/>
              </a:rPr>
              <a:t>Самара</a:t>
            </a:r>
            <a:endParaRPr lang="ru-RU" sz="700" b="0" strike="noStrike" spc="-1">
              <a:latin typeface="Arial"/>
            </a:endParaRPr>
          </a:p>
        </p:txBody>
      </p:sp>
      <p:sp>
        <p:nvSpPr>
          <p:cNvPr id="245" name="CustomShape 16"/>
          <p:cNvSpPr/>
          <p:nvPr/>
        </p:nvSpPr>
        <p:spPr>
          <a:xfrm>
            <a:off x="8903520" y="1197722"/>
            <a:ext cx="689400" cy="174649"/>
          </a:xfrm>
          <a:prstGeom prst="rect">
            <a:avLst/>
          </a:prstGeom>
          <a:solidFill>
            <a:srgbClr val="FF0000"/>
          </a:solidFill>
          <a:ln w="0">
            <a:noFill/>
          </a:ln>
          <a:effectLst>
            <a:softEdge rad="6336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66240" tIns="33120" rIns="66240" bIns="3312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700" b="1" strike="noStrike" spc="-1">
                <a:solidFill>
                  <a:srgbClr val="FFFFFF"/>
                </a:solidFill>
                <a:latin typeface="Times New Roman"/>
                <a:ea typeface="DejaVu Sans"/>
              </a:rPr>
              <a:t>Уфа</a:t>
            </a:r>
            <a:endParaRPr lang="ru-RU" sz="700" b="0" strike="noStrike" spc="-1">
              <a:latin typeface="Arial"/>
            </a:endParaRPr>
          </a:p>
        </p:txBody>
      </p:sp>
      <p:sp>
        <p:nvSpPr>
          <p:cNvPr id="246" name="CustomShape 15"/>
          <p:cNvSpPr/>
          <p:nvPr/>
        </p:nvSpPr>
        <p:spPr>
          <a:xfrm>
            <a:off x="15480" y="4443121"/>
            <a:ext cx="710280" cy="174649"/>
          </a:xfrm>
          <a:prstGeom prst="rect">
            <a:avLst/>
          </a:prstGeom>
          <a:solidFill>
            <a:srgbClr val="FF0000"/>
          </a:solidFill>
          <a:ln w="0">
            <a:noFill/>
          </a:ln>
          <a:effectLst>
            <a:softEdge rad="6336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66240" tIns="33120" rIns="66240" bIns="3312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700" b="1" strike="noStrike" spc="-1">
                <a:solidFill>
                  <a:srgbClr val="FFFFFF"/>
                </a:solidFill>
                <a:latin typeface="Times New Roman"/>
                <a:ea typeface="DejaVu Sans"/>
              </a:rPr>
              <a:t>Самара</a:t>
            </a:r>
            <a:endParaRPr lang="ru-RU" sz="700" b="0" strike="noStrike" spc="-1">
              <a:latin typeface="Arial"/>
            </a:endParaRPr>
          </a:p>
        </p:txBody>
      </p:sp>
      <p:sp>
        <p:nvSpPr>
          <p:cNvPr id="247" name="CustomShape 16"/>
          <p:cNvSpPr/>
          <p:nvPr/>
        </p:nvSpPr>
        <p:spPr>
          <a:xfrm>
            <a:off x="2667960" y="4046762"/>
            <a:ext cx="689400" cy="174649"/>
          </a:xfrm>
          <a:prstGeom prst="rect">
            <a:avLst/>
          </a:prstGeom>
          <a:solidFill>
            <a:srgbClr val="FF0000"/>
          </a:solidFill>
          <a:ln w="0">
            <a:noFill/>
          </a:ln>
          <a:effectLst>
            <a:softEdge rad="6336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66240" tIns="33120" rIns="66240" bIns="3312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700" b="1" strike="noStrike" spc="-1">
                <a:solidFill>
                  <a:srgbClr val="FFFFFF"/>
                </a:solidFill>
                <a:latin typeface="Times New Roman"/>
                <a:ea typeface="DejaVu Sans"/>
              </a:rPr>
              <a:t>Уфа</a:t>
            </a:r>
            <a:endParaRPr lang="ru-RU" sz="700" b="0" strike="noStrike" spc="-1">
              <a:latin typeface="Arial"/>
            </a:endParaRPr>
          </a:p>
        </p:txBody>
      </p:sp>
      <p:sp>
        <p:nvSpPr>
          <p:cNvPr id="248" name="CustomShape 15"/>
          <p:cNvSpPr/>
          <p:nvPr/>
        </p:nvSpPr>
        <p:spPr>
          <a:xfrm>
            <a:off x="5968080" y="4529521"/>
            <a:ext cx="710280" cy="174649"/>
          </a:xfrm>
          <a:prstGeom prst="rect">
            <a:avLst/>
          </a:prstGeom>
          <a:solidFill>
            <a:srgbClr val="FF0000"/>
          </a:solidFill>
          <a:ln w="0">
            <a:noFill/>
          </a:ln>
          <a:effectLst>
            <a:softEdge rad="6336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66240" tIns="33120" rIns="66240" bIns="3312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700" b="1" strike="noStrike" spc="-1">
                <a:solidFill>
                  <a:srgbClr val="FFFFFF"/>
                </a:solidFill>
                <a:latin typeface="Times New Roman"/>
                <a:ea typeface="DejaVu Sans"/>
              </a:rPr>
              <a:t>Самара</a:t>
            </a:r>
            <a:endParaRPr lang="ru-RU" sz="700" b="0" strike="noStrike" spc="-1">
              <a:latin typeface="Arial"/>
            </a:endParaRPr>
          </a:p>
        </p:txBody>
      </p:sp>
      <p:sp>
        <p:nvSpPr>
          <p:cNvPr id="249" name="CustomShape 16"/>
          <p:cNvSpPr/>
          <p:nvPr/>
        </p:nvSpPr>
        <p:spPr>
          <a:xfrm>
            <a:off x="9065520" y="4060802"/>
            <a:ext cx="689400" cy="174649"/>
          </a:xfrm>
          <a:prstGeom prst="rect">
            <a:avLst/>
          </a:prstGeom>
          <a:solidFill>
            <a:srgbClr val="FF0000"/>
          </a:solidFill>
          <a:ln w="0">
            <a:noFill/>
          </a:ln>
          <a:effectLst>
            <a:softEdge rad="6336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66240" tIns="33120" rIns="66240" bIns="3312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700" b="1" strike="noStrike" spc="-1">
                <a:solidFill>
                  <a:srgbClr val="FFFFFF"/>
                </a:solidFill>
                <a:latin typeface="Times New Roman"/>
                <a:ea typeface="DejaVu Sans"/>
              </a:rPr>
              <a:t>Уфа</a:t>
            </a:r>
            <a:endParaRPr lang="ru-RU" sz="700" b="0" strike="noStrike" spc="-1">
              <a:latin typeface="Arial"/>
            </a:endParaRPr>
          </a:p>
        </p:txBody>
      </p:sp>
      <p:pic>
        <p:nvPicPr>
          <p:cNvPr id="39" name="Picture 6" descr="https://abali.ru/wp-content/uploads/2014/12/gerb_orenburgskoj_oblasti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04822" y="152695"/>
            <a:ext cx="687983" cy="60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7767" y="3727906"/>
            <a:ext cx="6242645" cy="31316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580" y="3694978"/>
            <a:ext cx="5951160" cy="31864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9360" y="885342"/>
            <a:ext cx="6241053" cy="28390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68" y="908640"/>
            <a:ext cx="5950128" cy="28157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58" name="CustomShape 2"/>
          <p:cNvSpPr/>
          <p:nvPr/>
        </p:nvSpPr>
        <p:spPr>
          <a:xfrm>
            <a:off x="0" y="0"/>
            <a:ext cx="12189600" cy="908640"/>
          </a:xfrm>
          <a:prstGeom prst="rect">
            <a:avLst/>
          </a:prstGeom>
          <a:solidFill>
            <a:srgbClr val="25406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66240" tIns="33120" rIns="66240" bIns="33120" anchor="ctr">
            <a:no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900" b="0" strike="noStrike" spc="-1" dirty="0">
                <a:solidFill>
                  <a:srgbClr val="FFFFFF"/>
                </a:solidFill>
                <a:latin typeface="Arial"/>
                <a:ea typeface="DejaVu Sans"/>
              </a:rPr>
              <a:t>ПРОГНОЗ ТЕМПЕРАТУРНОГО ФОНА НА ТЕРРИТОРИИ</a:t>
            </a:r>
            <a:endParaRPr lang="ru-RU" sz="1900" b="0" strike="noStrike" spc="-1" dirty="0">
              <a:latin typeface="Arial"/>
            </a:endParaRPr>
          </a:p>
          <a:p>
            <a:pPr algn="ctr">
              <a:lnSpc>
                <a:spcPct val="100000"/>
              </a:lnSpc>
              <a:buNone/>
            </a:pPr>
            <a:r>
              <a:rPr lang="ru-RU" sz="1900" b="0" strike="noStrike" spc="-1" dirty="0">
                <a:solidFill>
                  <a:srgbClr val="FFFFFF"/>
                </a:solidFill>
                <a:latin typeface="Arial"/>
                <a:ea typeface="DejaVu Sans"/>
              </a:rPr>
              <a:t>ОРЕНБУРГСКОЙ  ОБЛАСТИ НА </a:t>
            </a:r>
            <a:r>
              <a:rPr lang="ru-RU" sz="1900" b="0" strike="noStrike" spc="-1" dirty="0" smtClean="0">
                <a:solidFill>
                  <a:srgbClr val="FFFFFF"/>
                </a:solidFill>
                <a:latin typeface="Arial"/>
                <a:ea typeface="DejaVu Sans"/>
              </a:rPr>
              <a:t>29.01.2026</a:t>
            </a:r>
            <a:endParaRPr lang="ru-RU" sz="1900" b="0" strike="noStrike" spc="-1" dirty="0">
              <a:latin typeface="Arial"/>
            </a:endParaRPr>
          </a:p>
        </p:txBody>
      </p:sp>
      <p:grpSp>
        <p:nvGrpSpPr>
          <p:cNvPr id="259" name="Group 2"/>
          <p:cNvGrpSpPr/>
          <p:nvPr/>
        </p:nvGrpSpPr>
        <p:grpSpPr>
          <a:xfrm>
            <a:off x="-53220" y="946080"/>
            <a:ext cx="12225960" cy="5950080"/>
            <a:chOff x="-35640" y="936000"/>
            <a:chExt cx="12225960" cy="5950080"/>
          </a:xfrm>
        </p:grpSpPr>
        <p:sp>
          <p:nvSpPr>
            <p:cNvPr id="260" name="Line 3"/>
            <p:cNvSpPr/>
            <p:nvPr/>
          </p:nvSpPr>
          <p:spPr>
            <a:xfrm flipH="1">
              <a:off x="5950440" y="936000"/>
              <a:ext cx="720" cy="5950080"/>
            </a:xfrm>
            <a:prstGeom prst="line">
              <a:avLst/>
            </a:prstGeom>
            <a:ln w="25560">
              <a:solidFill>
                <a:srgbClr val="000000"/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261" name="CustomShape 4"/>
            <p:cNvSpPr/>
            <p:nvPr/>
          </p:nvSpPr>
          <p:spPr>
            <a:xfrm>
              <a:off x="190440" y="3312360"/>
              <a:ext cx="1508040" cy="174649"/>
            </a:xfrm>
            <a:prstGeom prst="rect">
              <a:avLst/>
            </a:prstGeom>
            <a:solidFill>
              <a:srgbClr val="FF0000"/>
            </a:solidFill>
            <a:ln w="0">
              <a:noFill/>
            </a:ln>
            <a:effectLst>
              <a:softEdge rad="63360"/>
            </a:effectLst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66240" tIns="33120" rIns="66240" bIns="33120" anchor="t">
              <a:spAutoFit/>
            </a:bodyPr>
            <a:lstStyle/>
            <a:p>
              <a:pPr algn="ctr">
                <a:lnSpc>
                  <a:spcPct val="100000"/>
                </a:lnSpc>
                <a:buNone/>
              </a:pPr>
              <a:r>
                <a:rPr lang="ru-RU" sz="700" b="1" strike="noStrike" spc="-1">
                  <a:solidFill>
                    <a:srgbClr val="FFFFFF"/>
                  </a:solidFill>
                  <a:latin typeface="Times New Roman"/>
                  <a:ea typeface="DejaVu Sans"/>
                </a:rPr>
                <a:t>Республика Казахстан</a:t>
              </a:r>
              <a:endParaRPr lang="ru-RU" sz="700" b="0" strike="noStrike" spc="-1">
                <a:latin typeface="Arial"/>
              </a:endParaRPr>
            </a:p>
          </p:txBody>
        </p:sp>
        <p:sp>
          <p:nvSpPr>
            <p:cNvPr id="262" name="CustomShape 5"/>
            <p:cNvSpPr/>
            <p:nvPr/>
          </p:nvSpPr>
          <p:spPr>
            <a:xfrm>
              <a:off x="-35640" y="4556520"/>
              <a:ext cx="852480" cy="174649"/>
            </a:xfrm>
            <a:prstGeom prst="rect">
              <a:avLst/>
            </a:prstGeom>
            <a:solidFill>
              <a:srgbClr val="FF0000"/>
            </a:solidFill>
            <a:ln w="0">
              <a:noFill/>
            </a:ln>
            <a:effectLst>
              <a:softEdge rad="63360"/>
            </a:effectLst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66240" tIns="33120" rIns="66240" bIns="33120" anchor="t">
              <a:spAutoFit/>
            </a:bodyPr>
            <a:lstStyle/>
            <a:p>
              <a:pPr algn="ctr">
                <a:lnSpc>
                  <a:spcPct val="100000"/>
                </a:lnSpc>
                <a:buNone/>
              </a:pPr>
              <a:r>
                <a:rPr lang="ru-RU" sz="700" b="1" strike="noStrike" spc="-1">
                  <a:solidFill>
                    <a:srgbClr val="FFFFFF"/>
                  </a:solidFill>
                  <a:latin typeface="Times New Roman"/>
                  <a:ea typeface="DejaVu Sans"/>
                </a:rPr>
                <a:t>Самара</a:t>
              </a:r>
              <a:endParaRPr lang="ru-RU" sz="700" b="0" strike="noStrike" spc="-1">
                <a:latin typeface="Arial"/>
              </a:endParaRPr>
            </a:p>
          </p:txBody>
        </p:sp>
        <p:sp>
          <p:nvSpPr>
            <p:cNvPr id="263" name="CustomShape 6"/>
            <p:cNvSpPr/>
            <p:nvPr/>
          </p:nvSpPr>
          <p:spPr>
            <a:xfrm>
              <a:off x="2614680" y="4233960"/>
              <a:ext cx="679320" cy="174649"/>
            </a:xfrm>
            <a:prstGeom prst="rect">
              <a:avLst/>
            </a:prstGeom>
            <a:solidFill>
              <a:srgbClr val="FF0000"/>
            </a:solidFill>
            <a:ln w="0">
              <a:noFill/>
            </a:ln>
            <a:effectLst>
              <a:softEdge rad="63360"/>
            </a:effectLst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66240" tIns="33120" rIns="66240" bIns="33120" anchor="t">
              <a:spAutoFit/>
            </a:bodyPr>
            <a:lstStyle/>
            <a:p>
              <a:pPr algn="ctr">
                <a:lnSpc>
                  <a:spcPct val="100000"/>
                </a:lnSpc>
                <a:buNone/>
              </a:pPr>
              <a:r>
                <a:rPr lang="ru-RU" sz="700" b="1" strike="noStrike" spc="-1">
                  <a:solidFill>
                    <a:srgbClr val="FFFFFF"/>
                  </a:solidFill>
                  <a:latin typeface="Times New Roman"/>
                  <a:ea typeface="DejaVu Sans"/>
                </a:rPr>
                <a:t>Уфа</a:t>
              </a:r>
              <a:endParaRPr lang="ru-RU" sz="700" b="0" strike="noStrike" spc="-1">
                <a:latin typeface="Arial"/>
              </a:endParaRPr>
            </a:p>
          </p:txBody>
        </p:sp>
        <p:sp>
          <p:nvSpPr>
            <p:cNvPr id="264" name="CustomShape 7"/>
            <p:cNvSpPr/>
            <p:nvPr/>
          </p:nvSpPr>
          <p:spPr>
            <a:xfrm>
              <a:off x="334440" y="6336720"/>
              <a:ext cx="1358640" cy="174649"/>
            </a:xfrm>
            <a:prstGeom prst="rect">
              <a:avLst/>
            </a:prstGeom>
            <a:solidFill>
              <a:srgbClr val="FF0000"/>
            </a:solidFill>
            <a:ln w="0">
              <a:noFill/>
            </a:ln>
            <a:effectLst>
              <a:softEdge rad="63360"/>
            </a:effectLst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66240" tIns="33120" rIns="66240" bIns="33120" anchor="t">
              <a:spAutoFit/>
            </a:bodyPr>
            <a:lstStyle/>
            <a:p>
              <a:pPr algn="ctr">
                <a:lnSpc>
                  <a:spcPct val="100000"/>
                </a:lnSpc>
                <a:buNone/>
              </a:pPr>
              <a:r>
                <a:rPr lang="ru-RU" sz="700" b="1" strike="noStrike" spc="-1">
                  <a:solidFill>
                    <a:srgbClr val="FFFFFF"/>
                  </a:solidFill>
                  <a:latin typeface="Times New Roman"/>
                  <a:ea typeface="DejaVu Sans"/>
                </a:rPr>
                <a:t>Республика Казахстан</a:t>
              </a:r>
              <a:endParaRPr lang="ru-RU" sz="700" b="0" strike="noStrike" spc="-1">
                <a:latin typeface="Arial"/>
              </a:endParaRPr>
            </a:p>
          </p:txBody>
        </p:sp>
        <p:sp>
          <p:nvSpPr>
            <p:cNvPr id="265" name="CustomShape 8"/>
            <p:cNvSpPr/>
            <p:nvPr/>
          </p:nvSpPr>
          <p:spPr>
            <a:xfrm>
              <a:off x="8775225" y="4193458"/>
              <a:ext cx="689400" cy="174649"/>
            </a:xfrm>
            <a:prstGeom prst="rect">
              <a:avLst/>
            </a:prstGeom>
            <a:solidFill>
              <a:srgbClr val="FF0000"/>
            </a:solidFill>
            <a:ln w="0">
              <a:noFill/>
            </a:ln>
            <a:effectLst>
              <a:softEdge rad="63360"/>
            </a:effectLst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66240" tIns="33120" rIns="66240" bIns="33120" anchor="t">
              <a:spAutoFit/>
            </a:bodyPr>
            <a:lstStyle/>
            <a:p>
              <a:pPr algn="ctr">
                <a:lnSpc>
                  <a:spcPct val="100000"/>
                </a:lnSpc>
                <a:buNone/>
              </a:pPr>
              <a:r>
                <a:rPr lang="ru-RU" sz="700" b="1" strike="noStrike" spc="-1">
                  <a:solidFill>
                    <a:srgbClr val="FFFFFF"/>
                  </a:solidFill>
                  <a:latin typeface="Times New Roman"/>
                  <a:ea typeface="DejaVu Sans"/>
                </a:rPr>
                <a:t>Уфа</a:t>
              </a:r>
              <a:endParaRPr lang="ru-RU" sz="700" b="0" strike="noStrike" spc="-1">
                <a:latin typeface="Arial"/>
              </a:endParaRPr>
            </a:p>
          </p:txBody>
        </p:sp>
        <p:sp>
          <p:nvSpPr>
            <p:cNvPr id="266" name="CustomShape 9"/>
            <p:cNvSpPr/>
            <p:nvPr/>
          </p:nvSpPr>
          <p:spPr>
            <a:xfrm>
              <a:off x="6166800" y="6171120"/>
              <a:ext cx="1624680" cy="174649"/>
            </a:xfrm>
            <a:prstGeom prst="rect">
              <a:avLst/>
            </a:prstGeom>
            <a:solidFill>
              <a:srgbClr val="FF0000"/>
            </a:solidFill>
            <a:ln w="0">
              <a:noFill/>
            </a:ln>
            <a:effectLst>
              <a:softEdge rad="63360"/>
            </a:effectLst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66240" tIns="33120" rIns="66240" bIns="33120" anchor="t">
              <a:spAutoFit/>
            </a:bodyPr>
            <a:lstStyle/>
            <a:p>
              <a:pPr algn="ctr">
                <a:lnSpc>
                  <a:spcPct val="100000"/>
                </a:lnSpc>
                <a:buNone/>
              </a:pPr>
              <a:r>
                <a:rPr lang="ru-RU" sz="700" b="1" strike="noStrike" spc="-1">
                  <a:solidFill>
                    <a:srgbClr val="FFFFFF"/>
                  </a:solidFill>
                  <a:latin typeface="Times New Roman"/>
                  <a:ea typeface="DejaVu Sans"/>
                </a:rPr>
                <a:t>Республика Казахстан</a:t>
              </a:r>
              <a:endParaRPr lang="ru-RU" sz="700" b="0" strike="noStrike" spc="-1">
                <a:latin typeface="Arial"/>
              </a:endParaRPr>
            </a:p>
          </p:txBody>
        </p:sp>
        <p:sp>
          <p:nvSpPr>
            <p:cNvPr id="267" name="CustomShape 10"/>
            <p:cNvSpPr/>
            <p:nvPr/>
          </p:nvSpPr>
          <p:spPr>
            <a:xfrm>
              <a:off x="6167160" y="3312360"/>
              <a:ext cx="1598040" cy="174649"/>
            </a:xfrm>
            <a:prstGeom prst="rect">
              <a:avLst/>
            </a:prstGeom>
            <a:solidFill>
              <a:srgbClr val="FF0000"/>
            </a:solidFill>
            <a:ln w="0">
              <a:noFill/>
            </a:ln>
            <a:effectLst>
              <a:softEdge rad="63360"/>
            </a:effectLst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66240" tIns="33120" rIns="66240" bIns="33120" anchor="t">
              <a:spAutoFit/>
            </a:bodyPr>
            <a:lstStyle/>
            <a:p>
              <a:pPr algn="ctr">
                <a:lnSpc>
                  <a:spcPct val="100000"/>
                </a:lnSpc>
                <a:buNone/>
              </a:pPr>
              <a:r>
                <a:rPr lang="ru-RU" sz="700" b="1" strike="noStrike" spc="-1">
                  <a:solidFill>
                    <a:srgbClr val="FFFFFF"/>
                  </a:solidFill>
                  <a:latin typeface="Times New Roman"/>
                  <a:ea typeface="DejaVu Sans"/>
                </a:rPr>
                <a:t>Республика Казахстан</a:t>
              </a:r>
              <a:endParaRPr lang="ru-RU" sz="700" b="0" strike="noStrike" spc="-1">
                <a:latin typeface="Arial"/>
              </a:endParaRPr>
            </a:p>
          </p:txBody>
        </p:sp>
        <p:sp>
          <p:nvSpPr>
            <p:cNvPr id="268" name="CustomShape 11"/>
            <p:cNvSpPr/>
            <p:nvPr/>
          </p:nvSpPr>
          <p:spPr>
            <a:xfrm>
              <a:off x="8321805" y="1258635"/>
              <a:ext cx="798120" cy="174649"/>
            </a:xfrm>
            <a:prstGeom prst="rect">
              <a:avLst/>
            </a:prstGeom>
            <a:solidFill>
              <a:srgbClr val="FF0000"/>
            </a:solidFill>
            <a:ln w="0">
              <a:noFill/>
            </a:ln>
            <a:effectLst>
              <a:softEdge rad="63360"/>
            </a:effectLst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66240" tIns="33120" rIns="66240" bIns="33120" anchor="t">
              <a:spAutoFit/>
            </a:bodyPr>
            <a:lstStyle/>
            <a:p>
              <a:pPr algn="ctr">
                <a:lnSpc>
                  <a:spcPct val="100000"/>
                </a:lnSpc>
                <a:buNone/>
              </a:pPr>
              <a:r>
                <a:rPr lang="ru-RU" sz="700" b="1" strike="noStrike" spc="-1">
                  <a:solidFill>
                    <a:srgbClr val="FFFFFF"/>
                  </a:solidFill>
                  <a:latin typeface="Times New Roman"/>
                  <a:ea typeface="DejaVu Sans"/>
                </a:rPr>
                <a:t>Уфа</a:t>
              </a:r>
              <a:endParaRPr lang="ru-RU" sz="700" b="0" strike="noStrike" spc="-1">
                <a:latin typeface="Arial"/>
              </a:endParaRPr>
            </a:p>
          </p:txBody>
        </p:sp>
        <p:sp>
          <p:nvSpPr>
            <p:cNvPr id="269" name="Line 12"/>
            <p:cNvSpPr/>
            <p:nvPr/>
          </p:nvSpPr>
          <p:spPr>
            <a:xfrm>
              <a:off x="0" y="3717466"/>
              <a:ext cx="12190320" cy="360"/>
            </a:xfrm>
            <a:prstGeom prst="line">
              <a:avLst/>
            </a:prstGeom>
            <a:ln w="25560">
              <a:solidFill>
                <a:srgbClr val="000000"/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270" name="CustomShape 13"/>
            <p:cNvSpPr/>
            <p:nvPr/>
          </p:nvSpPr>
          <p:spPr>
            <a:xfrm>
              <a:off x="5949360" y="1531293"/>
              <a:ext cx="710280" cy="174649"/>
            </a:xfrm>
            <a:prstGeom prst="rect">
              <a:avLst/>
            </a:prstGeom>
            <a:solidFill>
              <a:srgbClr val="FF0000"/>
            </a:solidFill>
            <a:ln w="0">
              <a:noFill/>
            </a:ln>
            <a:effectLst>
              <a:softEdge rad="63360"/>
            </a:effectLst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66240" tIns="33120" rIns="66240" bIns="33120" anchor="t">
              <a:spAutoFit/>
            </a:bodyPr>
            <a:lstStyle/>
            <a:p>
              <a:pPr algn="ctr">
                <a:lnSpc>
                  <a:spcPct val="100000"/>
                </a:lnSpc>
                <a:buNone/>
              </a:pPr>
              <a:r>
                <a:rPr lang="ru-RU" sz="700" b="1" strike="noStrike" spc="-1" dirty="0">
                  <a:solidFill>
                    <a:srgbClr val="FFFFFF"/>
                  </a:solidFill>
                  <a:latin typeface="Times New Roman"/>
                  <a:ea typeface="DejaVu Sans"/>
                </a:rPr>
                <a:t>Самара</a:t>
              </a:r>
              <a:endParaRPr lang="ru-RU" sz="700" b="0" strike="noStrike" spc="-1" dirty="0">
                <a:latin typeface="Arial"/>
              </a:endParaRPr>
            </a:p>
          </p:txBody>
        </p:sp>
      </p:grpSp>
      <p:sp>
        <p:nvSpPr>
          <p:cNvPr id="271" name="CustomShape 15"/>
          <p:cNvSpPr/>
          <p:nvPr/>
        </p:nvSpPr>
        <p:spPr>
          <a:xfrm>
            <a:off x="-20700" y="1413110"/>
            <a:ext cx="710280" cy="174649"/>
          </a:xfrm>
          <a:prstGeom prst="rect">
            <a:avLst/>
          </a:prstGeom>
          <a:solidFill>
            <a:srgbClr val="FF0000"/>
          </a:solidFill>
          <a:ln w="0">
            <a:noFill/>
          </a:ln>
          <a:effectLst>
            <a:softEdge rad="6336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66240" tIns="33120" rIns="66240" bIns="3312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700" b="1" strike="noStrike" spc="-1" dirty="0">
                <a:solidFill>
                  <a:srgbClr val="FFFFFF"/>
                </a:solidFill>
                <a:latin typeface="Times New Roman"/>
                <a:ea typeface="DejaVu Sans"/>
              </a:rPr>
              <a:t>Самара</a:t>
            </a:r>
            <a:endParaRPr lang="ru-RU" sz="700" b="0" strike="noStrike" spc="-1" dirty="0">
              <a:latin typeface="Arial"/>
            </a:endParaRPr>
          </a:p>
        </p:txBody>
      </p:sp>
      <p:sp>
        <p:nvSpPr>
          <p:cNvPr id="272" name="CustomShape 16"/>
          <p:cNvSpPr/>
          <p:nvPr/>
        </p:nvSpPr>
        <p:spPr>
          <a:xfrm>
            <a:off x="2110470" y="1244822"/>
            <a:ext cx="689400" cy="174649"/>
          </a:xfrm>
          <a:prstGeom prst="rect">
            <a:avLst/>
          </a:prstGeom>
          <a:solidFill>
            <a:srgbClr val="FF0000"/>
          </a:solidFill>
          <a:ln w="0">
            <a:noFill/>
          </a:ln>
          <a:effectLst>
            <a:softEdge rad="6336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66240" tIns="33120" rIns="66240" bIns="3312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700" b="1" strike="noStrike" spc="-1">
                <a:solidFill>
                  <a:srgbClr val="FFFFFF"/>
                </a:solidFill>
                <a:latin typeface="Times New Roman"/>
                <a:ea typeface="DejaVu Sans"/>
              </a:rPr>
              <a:t>Уфа</a:t>
            </a:r>
            <a:endParaRPr lang="ru-RU" sz="700" b="0" strike="noStrike" spc="-1">
              <a:latin typeface="Arial"/>
            </a:endParaRPr>
          </a:p>
        </p:txBody>
      </p:sp>
      <p:sp>
        <p:nvSpPr>
          <p:cNvPr id="273" name="CustomShape 17"/>
          <p:cNvSpPr/>
          <p:nvPr/>
        </p:nvSpPr>
        <p:spPr>
          <a:xfrm>
            <a:off x="2067675" y="2641422"/>
            <a:ext cx="676800" cy="214040"/>
          </a:xfrm>
          <a:prstGeom prst="rect">
            <a:avLst/>
          </a:prstGeom>
          <a:solidFill>
            <a:srgbClr val="FFFF00"/>
          </a:solidFill>
          <a:ln w="0">
            <a:solidFill>
              <a:srgbClr val="00000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1080" tIns="45000" rIns="9108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800" b="0" strike="noStrike" spc="-1" dirty="0">
                <a:solidFill>
                  <a:srgbClr val="000000"/>
                </a:solidFill>
                <a:latin typeface="Arial"/>
                <a:ea typeface="DejaVu Sans"/>
              </a:rPr>
              <a:t>Оренбург</a:t>
            </a:r>
            <a:endParaRPr lang="ru-RU" sz="800" b="0" strike="noStrike" spc="-1" dirty="0">
              <a:latin typeface="Arial"/>
            </a:endParaRPr>
          </a:p>
        </p:txBody>
      </p:sp>
      <p:sp>
        <p:nvSpPr>
          <p:cNvPr id="274" name="CustomShape 18"/>
          <p:cNvSpPr/>
          <p:nvPr/>
        </p:nvSpPr>
        <p:spPr>
          <a:xfrm>
            <a:off x="4119045" y="3010898"/>
            <a:ext cx="448200" cy="214040"/>
          </a:xfrm>
          <a:prstGeom prst="rect">
            <a:avLst/>
          </a:prstGeom>
          <a:solidFill>
            <a:srgbClr val="FFFF00"/>
          </a:solidFill>
          <a:ln w="0">
            <a:solidFill>
              <a:srgbClr val="00000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1080" tIns="45000" rIns="9108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800" b="0" strike="noStrike" spc="-1" dirty="0">
                <a:solidFill>
                  <a:srgbClr val="000000"/>
                </a:solidFill>
                <a:latin typeface="Arial"/>
                <a:ea typeface="DejaVu Sans"/>
              </a:rPr>
              <a:t>Орск</a:t>
            </a:r>
            <a:endParaRPr lang="ru-RU" sz="800" b="0" strike="noStrike" spc="-1" dirty="0">
              <a:latin typeface="Arial"/>
            </a:endParaRPr>
          </a:p>
        </p:txBody>
      </p:sp>
      <p:sp>
        <p:nvSpPr>
          <p:cNvPr id="275" name="CustomShape 19"/>
          <p:cNvSpPr/>
          <p:nvPr/>
        </p:nvSpPr>
        <p:spPr>
          <a:xfrm rot="10800000" flipV="1">
            <a:off x="402973" y="1987584"/>
            <a:ext cx="792574" cy="213990"/>
          </a:xfrm>
          <a:prstGeom prst="rect">
            <a:avLst/>
          </a:prstGeom>
          <a:solidFill>
            <a:srgbClr val="FFFF00"/>
          </a:solidFill>
          <a:ln w="0">
            <a:solidFill>
              <a:srgbClr val="00000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1080" tIns="45000" rIns="9108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800" b="0" strike="noStrike" spc="-1">
                <a:solidFill>
                  <a:srgbClr val="000000"/>
                </a:solidFill>
                <a:latin typeface="Arial"/>
                <a:ea typeface="DejaVu Sans"/>
              </a:rPr>
              <a:t>Бузулук</a:t>
            </a:r>
            <a:endParaRPr lang="ru-RU" sz="800" b="0" strike="noStrike" spc="-1">
              <a:latin typeface="Arial"/>
            </a:endParaRPr>
          </a:p>
        </p:txBody>
      </p:sp>
      <p:sp>
        <p:nvSpPr>
          <p:cNvPr id="276" name="CustomShape 20"/>
          <p:cNvSpPr/>
          <p:nvPr/>
        </p:nvSpPr>
        <p:spPr>
          <a:xfrm>
            <a:off x="7850708" y="2534402"/>
            <a:ext cx="678600" cy="214040"/>
          </a:xfrm>
          <a:prstGeom prst="rect">
            <a:avLst/>
          </a:prstGeom>
          <a:solidFill>
            <a:srgbClr val="FFFF00"/>
          </a:solidFill>
          <a:ln w="0">
            <a:solidFill>
              <a:srgbClr val="00000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1080" tIns="45000" rIns="9108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800" b="0" strike="noStrike" spc="-1" dirty="0">
                <a:solidFill>
                  <a:srgbClr val="000000"/>
                </a:solidFill>
                <a:latin typeface="Arial"/>
                <a:ea typeface="DejaVu Sans"/>
              </a:rPr>
              <a:t>Оренбург</a:t>
            </a:r>
            <a:endParaRPr lang="ru-RU" sz="800" b="0" strike="noStrike" spc="-1" dirty="0">
              <a:latin typeface="Arial"/>
            </a:endParaRPr>
          </a:p>
        </p:txBody>
      </p:sp>
      <p:sp>
        <p:nvSpPr>
          <p:cNvPr id="277" name="CustomShape 21"/>
          <p:cNvSpPr/>
          <p:nvPr/>
        </p:nvSpPr>
        <p:spPr>
          <a:xfrm>
            <a:off x="10515852" y="2903878"/>
            <a:ext cx="450000" cy="214040"/>
          </a:xfrm>
          <a:prstGeom prst="rect">
            <a:avLst/>
          </a:prstGeom>
          <a:solidFill>
            <a:srgbClr val="FFFF00"/>
          </a:solidFill>
          <a:ln w="0">
            <a:solidFill>
              <a:srgbClr val="00000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1080" tIns="45000" rIns="9108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800" b="0" strike="noStrike" spc="-1" dirty="0">
                <a:solidFill>
                  <a:srgbClr val="000000"/>
                </a:solidFill>
                <a:latin typeface="Arial"/>
                <a:ea typeface="DejaVu Sans"/>
              </a:rPr>
              <a:t>Орск</a:t>
            </a:r>
            <a:endParaRPr lang="ru-RU" sz="800" b="0" strike="noStrike" spc="-1" dirty="0">
              <a:latin typeface="Arial"/>
            </a:endParaRPr>
          </a:p>
        </p:txBody>
      </p:sp>
      <p:sp>
        <p:nvSpPr>
          <p:cNvPr id="278" name="CustomShape 22"/>
          <p:cNvSpPr/>
          <p:nvPr/>
        </p:nvSpPr>
        <p:spPr>
          <a:xfrm>
            <a:off x="6535476" y="1784639"/>
            <a:ext cx="602280" cy="214040"/>
          </a:xfrm>
          <a:prstGeom prst="rect">
            <a:avLst/>
          </a:prstGeom>
          <a:solidFill>
            <a:srgbClr val="FFFF00"/>
          </a:solidFill>
          <a:ln w="0">
            <a:solidFill>
              <a:srgbClr val="00000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1080" tIns="45000" rIns="9108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800" b="0" strike="noStrike" spc="-1">
                <a:solidFill>
                  <a:srgbClr val="000000"/>
                </a:solidFill>
                <a:latin typeface="Arial"/>
                <a:ea typeface="DejaVu Sans"/>
              </a:rPr>
              <a:t>Бузулук</a:t>
            </a:r>
            <a:endParaRPr lang="ru-RU" sz="800" b="0" strike="noStrike" spc="-1">
              <a:latin typeface="Arial"/>
            </a:endParaRPr>
          </a:p>
        </p:txBody>
      </p:sp>
      <p:sp>
        <p:nvSpPr>
          <p:cNvPr id="279" name="CustomShape 23"/>
          <p:cNvSpPr/>
          <p:nvPr/>
        </p:nvSpPr>
        <p:spPr>
          <a:xfrm>
            <a:off x="2169614" y="5566403"/>
            <a:ext cx="678600" cy="214040"/>
          </a:xfrm>
          <a:prstGeom prst="rect">
            <a:avLst/>
          </a:prstGeom>
          <a:solidFill>
            <a:srgbClr val="FFFF00"/>
          </a:solidFill>
          <a:ln w="0">
            <a:solidFill>
              <a:srgbClr val="00000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1080" tIns="45000" rIns="9108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800" b="0" strike="noStrike" spc="-1" dirty="0">
                <a:solidFill>
                  <a:srgbClr val="000000"/>
                </a:solidFill>
                <a:latin typeface="Arial"/>
                <a:ea typeface="DejaVu Sans"/>
              </a:rPr>
              <a:t>Оренбург</a:t>
            </a:r>
            <a:endParaRPr lang="ru-RU" sz="800" b="0" strike="noStrike" spc="-1" dirty="0">
              <a:latin typeface="Arial"/>
            </a:endParaRPr>
          </a:p>
        </p:txBody>
      </p:sp>
      <p:sp>
        <p:nvSpPr>
          <p:cNvPr id="280" name="CustomShape 24"/>
          <p:cNvSpPr/>
          <p:nvPr/>
        </p:nvSpPr>
        <p:spPr>
          <a:xfrm>
            <a:off x="4391460" y="6061666"/>
            <a:ext cx="448200" cy="214040"/>
          </a:xfrm>
          <a:prstGeom prst="rect">
            <a:avLst/>
          </a:prstGeom>
          <a:solidFill>
            <a:srgbClr val="FFFF00"/>
          </a:solidFill>
          <a:ln w="0">
            <a:solidFill>
              <a:srgbClr val="00000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1080" tIns="45000" rIns="9108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800" b="0" strike="noStrike" spc="-1" dirty="0">
                <a:solidFill>
                  <a:srgbClr val="000000"/>
                </a:solidFill>
                <a:latin typeface="Arial"/>
                <a:ea typeface="DejaVu Sans"/>
              </a:rPr>
              <a:t>Орск</a:t>
            </a:r>
            <a:endParaRPr lang="ru-RU" sz="800" b="0" strike="noStrike" spc="-1" dirty="0">
              <a:latin typeface="Arial"/>
            </a:endParaRPr>
          </a:p>
        </p:txBody>
      </p:sp>
      <p:sp>
        <p:nvSpPr>
          <p:cNvPr id="281" name="CustomShape 25"/>
          <p:cNvSpPr/>
          <p:nvPr/>
        </p:nvSpPr>
        <p:spPr>
          <a:xfrm>
            <a:off x="663709" y="4838745"/>
            <a:ext cx="602280" cy="214040"/>
          </a:xfrm>
          <a:prstGeom prst="rect">
            <a:avLst/>
          </a:prstGeom>
          <a:solidFill>
            <a:srgbClr val="FFFF00"/>
          </a:solidFill>
          <a:ln w="0">
            <a:solidFill>
              <a:srgbClr val="00000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1080" tIns="45000" rIns="9108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800" b="0" strike="noStrike" spc="-1" dirty="0">
                <a:solidFill>
                  <a:srgbClr val="000000"/>
                </a:solidFill>
                <a:latin typeface="Arial"/>
                <a:ea typeface="DejaVu Sans"/>
              </a:rPr>
              <a:t>Бузулук</a:t>
            </a:r>
            <a:endParaRPr lang="ru-RU" sz="800" b="0" strike="noStrike" spc="-1" dirty="0">
              <a:latin typeface="Arial"/>
            </a:endParaRPr>
          </a:p>
        </p:txBody>
      </p:sp>
      <p:sp>
        <p:nvSpPr>
          <p:cNvPr id="282" name="CustomShape 26"/>
          <p:cNvSpPr/>
          <p:nvPr/>
        </p:nvSpPr>
        <p:spPr>
          <a:xfrm>
            <a:off x="7747620" y="5566403"/>
            <a:ext cx="678600" cy="214040"/>
          </a:xfrm>
          <a:prstGeom prst="rect">
            <a:avLst/>
          </a:prstGeom>
          <a:solidFill>
            <a:srgbClr val="FFFF00"/>
          </a:solidFill>
          <a:ln w="0">
            <a:solidFill>
              <a:srgbClr val="00000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1080" tIns="45000" rIns="9108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800" b="0" strike="noStrike" spc="-1" dirty="0">
                <a:solidFill>
                  <a:srgbClr val="000000"/>
                </a:solidFill>
                <a:latin typeface="Arial"/>
                <a:ea typeface="DejaVu Sans"/>
              </a:rPr>
              <a:t>Оренбург</a:t>
            </a:r>
            <a:endParaRPr lang="ru-RU" sz="800" b="0" strike="noStrike" spc="-1" dirty="0">
              <a:latin typeface="Arial"/>
            </a:endParaRPr>
          </a:p>
        </p:txBody>
      </p:sp>
      <p:sp>
        <p:nvSpPr>
          <p:cNvPr id="283" name="CustomShape 27"/>
          <p:cNvSpPr/>
          <p:nvPr/>
        </p:nvSpPr>
        <p:spPr>
          <a:xfrm>
            <a:off x="10515852" y="6030364"/>
            <a:ext cx="448200" cy="214040"/>
          </a:xfrm>
          <a:prstGeom prst="rect">
            <a:avLst/>
          </a:prstGeom>
          <a:solidFill>
            <a:srgbClr val="FFFF00"/>
          </a:solidFill>
          <a:ln w="0">
            <a:solidFill>
              <a:srgbClr val="00000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1080" tIns="45000" rIns="9108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800" b="0" strike="noStrike" spc="-1" dirty="0">
                <a:solidFill>
                  <a:srgbClr val="000000"/>
                </a:solidFill>
                <a:latin typeface="Arial"/>
                <a:ea typeface="DejaVu Sans"/>
              </a:rPr>
              <a:t>Орск</a:t>
            </a:r>
            <a:endParaRPr lang="ru-RU" sz="800" b="0" strike="noStrike" spc="-1" dirty="0">
              <a:latin typeface="Arial"/>
            </a:endParaRPr>
          </a:p>
        </p:txBody>
      </p:sp>
      <p:sp>
        <p:nvSpPr>
          <p:cNvPr id="284" name="CustomShape 28"/>
          <p:cNvSpPr/>
          <p:nvPr/>
        </p:nvSpPr>
        <p:spPr>
          <a:xfrm>
            <a:off x="6486594" y="4834620"/>
            <a:ext cx="602280" cy="214040"/>
          </a:xfrm>
          <a:prstGeom prst="rect">
            <a:avLst/>
          </a:prstGeom>
          <a:solidFill>
            <a:srgbClr val="FFFF00"/>
          </a:solidFill>
          <a:ln w="0">
            <a:solidFill>
              <a:srgbClr val="00000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1080" tIns="45000" rIns="9108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800" b="0" strike="noStrike" spc="-1" dirty="0">
                <a:solidFill>
                  <a:srgbClr val="000000"/>
                </a:solidFill>
                <a:latin typeface="Arial"/>
                <a:ea typeface="DejaVu Sans"/>
              </a:rPr>
              <a:t>Бузулук</a:t>
            </a:r>
            <a:endParaRPr lang="ru-RU" sz="800" b="0" strike="noStrike" spc="-1" dirty="0">
              <a:latin typeface="Arial"/>
            </a:endParaRPr>
          </a:p>
        </p:txBody>
      </p:sp>
      <p:sp>
        <p:nvSpPr>
          <p:cNvPr id="285" name="CustomShape 30"/>
          <p:cNvSpPr/>
          <p:nvPr/>
        </p:nvSpPr>
        <p:spPr>
          <a:xfrm>
            <a:off x="1699200" y="3892320"/>
            <a:ext cx="2916360" cy="238345"/>
          </a:xfrm>
          <a:prstGeom prst="rect">
            <a:avLst/>
          </a:prstGeom>
          <a:solidFill>
            <a:srgbClr val="FFFF00"/>
          </a:solidFill>
          <a:ln w="0">
            <a:noFill/>
          </a:ln>
          <a:effectLst>
            <a:softEdge rad="6336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68400" tIns="34200" rIns="68400" bIns="342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100" b="1" strike="noStrike" spc="-1" dirty="0">
                <a:solidFill>
                  <a:srgbClr val="000000"/>
                </a:solidFill>
                <a:latin typeface="Times New Roman"/>
                <a:ea typeface="DejaVu Sans"/>
              </a:rPr>
              <a:t>12.00 (мест.) </a:t>
            </a:r>
            <a:r>
              <a:rPr lang="ru-RU" sz="1100" b="1" strike="noStrike" spc="-1" dirty="0" smtClean="0">
                <a:solidFill>
                  <a:srgbClr val="000000"/>
                </a:solidFill>
                <a:latin typeface="Times New Roman"/>
                <a:ea typeface="DejaVu Sans"/>
              </a:rPr>
              <a:t>29.01.2026 </a:t>
            </a:r>
            <a:endParaRPr lang="ru-RU" sz="1100" b="0" strike="noStrike" spc="-1" dirty="0">
              <a:latin typeface="Arial"/>
            </a:endParaRPr>
          </a:p>
        </p:txBody>
      </p:sp>
      <p:sp>
        <p:nvSpPr>
          <p:cNvPr id="286" name="CustomShape 31"/>
          <p:cNvSpPr/>
          <p:nvPr/>
        </p:nvSpPr>
        <p:spPr>
          <a:xfrm>
            <a:off x="7895520" y="946080"/>
            <a:ext cx="2916360" cy="238345"/>
          </a:xfrm>
          <a:prstGeom prst="rect">
            <a:avLst/>
          </a:prstGeom>
          <a:solidFill>
            <a:srgbClr val="FFFF00"/>
          </a:solidFill>
          <a:ln w="0">
            <a:noFill/>
          </a:ln>
          <a:effectLst>
            <a:softEdge rad="6336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68400" tIns="34200" rIns="68400" bIns="342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100" b="1" strike="noStrike" spc="-1" dirty="0">
                <a:solidFill>
                  <a:srgbClr val="000000"/>
                </a:solidFill>
                <a:latin typeface="Times New Roman"/>
                <a:ea typeface="DejaVu Sans"/>
              </a:rPr>
              <a:t>06.00 (мест.) </a:t>
            </a:r>
            <a:r>
              <a:rPr lang="ru-RU" sz="1100" b="1" strike="noStrike" spc="-1" dirty="0" smtClean="0">
                <a:solidFill>
                  <a:srgbClr val="000000"/>
                </a:solidFill>
                <a:latin typeface="Times New Roman"/>
                <a:ea typeface="DejaVu Sans"/>
              </a:rPr>
              <a:t>29.01.2026</a:t>
            </a:r>
            <a:endParaRPr lang="ru-RU" sz="1100" b="0" strike="noStrike" spc="-1" dirty="0">
              <a:latin typeface="Arial"/>
            </a:endParaRPr>
          </a:p>
        </p:txBody>
      </p:sp>
      <p:sp>
        <p:nvSpPr>
          <p:cNvPr id="287" name="CustomShape 32"/>
          <p:cNvSpPr/>
          <p:nvPr/>
        </p:nvSpPr>
        <p:spPr>
          <a:xfrm>
            <a:off x="1674000" y="909362"/>
            <a:ext cx="2916360" cy="238345"/>
          </a:xfrm>
          <a:prstGeom prst="rect">
            <a:avLst/>
          </a:prstGeom>
          <a:solidFill>
            <a:srgbClr val="FFFF00"/>
          </a:solidFill>
          <a:ln w="0">
            <a:noFill/>
          </a:ln>
          <a:effectLst>
            <a:softEdge rad="6336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68400" tIns="34200" rIns="68400" bIns="342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100" b="1" strike="noStrike" spc="-1" dirty="0">
                <a:solidFill>
                  <a:srgbClr val="000000"/>
                </a:solidFill>
                <a:latin typeface="Times New Roman"/>
                <a:ea typeface="DejaVu Sans"/>
              </a:rPr>
              <a:t>00.00 (мест.) </a:t>
            </a:r>
            <a:r>
              <a:rPr lang="ru-RU" sz="1100" b="1" strike="noStrike" spc="-1" dirty="0" smtClean="0">
                <a:solidFill>
                  <a:srgbClr val="000000"/>
                </a:solidFill>
                <a:latin typeface="Times New Roman"/>
                <a:ea typeface="DejaVu Sans"/>
              </a:rPr>
              <a:t>29.01.2026</a:t>
            </a:r>
            <a:endParaRPr lang="ru-RU" sz="1100" b="0" strike="noStrike" spc="-1" dirty="0">
              <a:latin typeface="Arial"/>
            </a:endParaRPr>
          </a:p>
        </p:txBody>
      </p:sp>
      <p:sp>
        <p:nvSpPr>
          <p:cNvPr id="288" name="CustomShape 33"/>
          <p:cNvSpPr/>
          <p:nvPr/>
        </p:nvSpPr>
        <p:spPr>
          <a:xfrm>
            <a:off x="7622221" y="3874397"/>
            <a:ext cx="2916360" cy="238345"/>
          </a:xfrm>
          <a:prstGeom prst="rect">
            <a:avLst/>
          </a:prstGeom>
          <a:solidFill>
            <a:srgbClr val="FFFF00"/>
          </a:solidFill>
          <a:ln w="0">
            <a:noFill/>
          </a:ln>
          <a:effectLst>
            <a:softEdge rad="6336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68400" tIns="34200" rIns="68400" bIns="342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100" b="1" strike="noStrike" spc="-1" dirty="0">
                <a:solidFill>
                  <a:srgbClr val="000000"/>
                </a:solidFill>
                <a:latin typeface="Times New Roman"/>
                <a:ea typeface="DejaVu Sans"/>
              </a:rPr>
              <a:t>18.00 (мест.) </a:t>
            </a:r>
            <a:r>
              <a:rPr lang="ru-RU" sz="1100" b="1" strike="noStrike" spc="-1" dirty="0" smtClean="0">
                <a:solidFill>
                  <a:srgbClr val="000000"/>
                </a:solidFill>
                <a:latin typeface="Times New Roman"/>
                <a:ea typeface="DejaVu Sans"/>
              </a:rPr>
              <a:t>29.01.2026</a:t>
            </a:r>
            <a:endParaRPr lang="ru-RU" sz="1100" b="0" strike="noStrike" spc="-1" dirty="0">
              <a:latin typeface="Arial"/>
            </a:endParaRPr>
          </a:p>
        </p:txBody>
      </p:sp>
      <p:pic>
        <p:nvPicPr>
          <p:cNvPr id="289" name="Picture 7"/>
          <p:cNvPicPr/>
          <p:nvPr/>
        </p:nvPicPr>
        <p:blipFill>
          <a:blip r:embed="rId7"/>
          <a:srcRect l="81447" t="61855" r="16665" b="14310"/>
          <a:stretch/>
        </p:blipFill>
        <p:spPr>
          <a:xfrm>
            <a:off x="5736240" y="5276520"/>
            <a:ext cx="213120" cy="1582200"/>
          </a:xfrm>
          <a:prstGeom prst="rect">
            <a:avLst/>
          </a:prstGeom>
          <a:ln w="9525">
            <a:noFill/>
          </a:ln>
        </p:spPr>
      </p:pic>
      <p:pic>
        <p:nvPicPr>
          <p:cNvPr id="290" name="Picture 7"/>
          <p:cNvPicPr/>
          <p:nvPr/>
        </p:nvPicPr>
        <p:blipFill>
          <a:blip r:embed="rId7"/>
          <a:srcRect l="81447" t="61855" r="16665" b="14310"/>
          <a:stretch/>
        </p:blipFill>
        <p:spPr>
          <a:xfrm>
            <a:off x="5736240" y="2112778"/>
            <a:ext cx="213120" cy="1582200"/>
          </a:xfrm>
          <a:prstGeom prst="rect">
            <a:avLst/>
          </a:prstGeom>
          <a:ln w="9525">
            <a:noFill/>
          </a:ln>
        </p:spPr>
      </p:pic>
      <p:pic>
        <p:nvPicPr>
          <p:cNvPr id="291" name="Picture 7"/>
          <p:cNvPicPr/>
          <p:nvPr/>
        </p:nvPicPr>
        <p:blipFill>
          <a:blip r:embed="rId7"/>
          <a:srcRect l="81447" t="61855" r="16665" b="14310"/>
          <a:stretch/>
        </p:blipFill>
        <p:spPr>
          <a:xfrm>
            <a:off x="11976120" y="2113776"/>
            <a:ext cx="213120" cy="1582200"/>
          </a:xfrm>
          <a:prstGeom prst="rect">
            <a:avLst/>
          </a:prstGeom>
          <a:ln w="9525">
            <a:noFill/>
          </a:ln>
        </p:spPr>
      </p:pic>
      <p:pic>
        <p:nvPicPr>
          <p:cNvPr id="292" name="Picture 7"/>
          <p:cNvPicPr/>
          <p:nvPr/>
        </p:nvPicPr>
        <p:blipFill>
          <a:blip r:embed="rId7"/>
          <a:srcRect l="81447" t="61855" r="16665" b="14310"/>
          <a:stretch/>
        </p:blipFill>
        <p:spPr>
          <a:xfrm>
            <a:off x="11976120" y="5276520"/>
            <a:ext cx="213120" cy="1582200"/>
          </a:xfrm>
          <a:prstGeom prst="rect">
            <a:avLst/>
          </a:prstGeom>
          <a:ln w="9525">
            <a:noFill/>
          </a:ln>
        </p:spPr>
      </p:pic>
      <p:sp>
        <p:nvSpPr>
          <p:cNvPr id="295" name="CustomShape 13"/>
          <p:cNvSpPr/>
          <p:nvPr/>
        </p:nvSpPr>
        <p:spPr>
          <a:xfrm>
            <a:off x="5986800" y="4552922"/>
            <a:ext cx="710280" cy="174649"/>
          </a:xfrm>
          <a:prstGeom prst="rect">
            <a:avLst/>
          </a:prstGeom>
          <a:solidFill>
            <a:srgbClr val="FF0000"/>
          </a:solidFill>
          <a:ln w="0">
            <a:noFill/>
          </a:ln>
          <a:effectLst>
            <a:softEdge rad="6336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66240" tIns="33120" rIns="66240" bIns="3312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700" b="1" strike="noStrike" spc="-1">
                <a:solidFill>
                  <a:srgbClr val="FFFFFF"/>
                </a:solidFill>
                <a:latin typeface="Times New Roman"/>
                <a:ea typeface="DejaVu Sans"/>
              </a:rPr>
              <a:t>Самара</a:t>
            </a:r>
            <a:endParaRPr lang="ru-RU" sz="700" b="0" strike="noStrike" spc="-1">
              <a:latin typeface="Arial"/>
            </a:endParaRPr>
          </a:p>
        </p:txBody>
      </p:sp>
      <p:pic>
        <p:nvPicPr>
          <p:cNvPr id="44" name="Picture 6" descr="https://abali.ru/wp-content/uploads/2014/12/gerb_orenburgskoj_oblasti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04822" y="152695"/>
            <a:ext cx="687983" cy="60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669185</TotalTime>
  <Words>377</Words>
  <Application>Microsoft Office PowerPoint</Application>
  <PresentationFormat>Произвольный</PresentationFormat>
  <Paragraphs>137</Paragraphs>
  <Slides>5</Slides>
  <Notes>5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ДОКЛАД  СПЕЦИАЛИСТА АРМ №32 ПО ИНФОРМАЦИОННЫМ СИСТЕМАМ</dc:title>
  <dc:creator>ARM32</dc:creator>
  <cp:lastModifiedBy>ARM3</cp:lastModifiedBy>
  <cp:revision>3712</cp:revision>
  <cp:lastPrinted>2020-10-29T20:01:36Z</cp:lastPrinted>
  <dcterms:created xsi:type="dcterms:W3CDTF">2014-09-08T13:21:12Z</dcterms:created>
  <dcterms:modified xsi:type="dcterms:W3CDTF">2026-01-28T09:16:06Z</dcterms:modified>
  <dc:language>ru-RU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otes">
    <vt:i4>6</vt:i4>
  </property>
  <property fmtid="{D5CDD505-2E9C-101B-9397-08002B2CF9AE}" pid="3" name="PresentationFormat">
    <vt:lpwstr>Произвольный</vt:lpwstr>
  </property>
  <property fmtid="{D5CDD505-2E9C-101B-9397-08002B2CF9AE}" pid="4" name="Slides">
    <vt:i4>6</vt:i4>
  </property>
</Properties>
</file>